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42"/>
  </p:notesMasterIdLst>
  <p:sldIdLst>
    <p:sldId id="256" r:id="rId5"/>
    <p:sldId id="263" r:id="rId6"/>
    <p:sldId id="262" r:id="rId7"/>
    <p:sldId id="290" r:id="rId8"/>
    <p:sldId id="272" r:id="rId9"/>
    <p:sldId id="273" r:id="rId10"/>
    <p:sldId id="338" r:id="rId11"/>
    <p:sldId id="332" r:id="rId12"/>
    <p:sldId id="333" r:id="rId13"/>
    <p:sldId id="334" r:id="rId14"/>
    <p:sldId id="336" r:id="rId15"/>
    <p:sldId id="344" r:id="rId16"/>
    <p:sldId id="335" r:id="rId17"/>
    <p:sldId id="312" r:id="rId18"/>
    <p:sldId id="318" r:id="rId19"/>
    <p:sldId id="319" r:id="rId20"/>
    <p:sldId id="294" r:id="rId21"/>
    <p:sldId id="315" r:id="rId22"/>
    <p:sldId id="339" r:id="rId23"/>
    <p:sldId id="340" r:id="rId24"/>
    <p:sldId id="331" r:id="rId25"/>
    <p:sldId id="341" r:id="rId26"/>
    <p:sldId id="314" r:id="rId27"/>
    <p:sldId id="321" r:id="rId28"/>
    <p:sldId id="323" r:id="rId29"/>
    <p:sldId id="324" r:id="rId30"/>
    <p:sldId id="325" r:id="rId31"/>
    <p:sldId id="322" r:id="rId32"/>
    <p:sldId id="326" r:id="rId33"/>
    <p:sldId id="327" r:id="rId34"/>
    <p:sldId id="328" r:id="rId35"/>
    <p:sldId id="329" r:id="rId36"/>
    <p:sldId id="330" r:id="rId37"/>
    <p:sldId id="342" r:id="rId38"/>
    <p:sldId id="343" r:id="rId39"/>
    <p:sldId id="337" r:id="rId40"/>
    <p:sldId id="31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4" clrIdx="0">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010"/>
    <a:srgbClr val="FF6600"/>
    <a:srgbClr val="022939"/>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66E80-BD3A-4AF4-BF96-3D63CC0102A1}" v="44" dt="2023-06-16T14:35:38.051"/>
    <p1510:client id="{086A42C3-4E23-43E6-8441-FE67069CAD0F}" v="12" dt="2023-03-26T12:26:01.545"/>
    <p1510:client id="{327DC07E-3D60-45C2-B489-B66946D4DF95}" v="23" dt="2023-06-16T14:47:29.638"/>
    <p1510:client id="{36FF2BE0-6CCC-4F19-8F95-06CD7D23B766}" v="3" dt="2023-07-19T21:34:39.509"/>
    <p1510:client id="{59075D23-640C-4808-8954-29D83C33CFC3}" v="4" dt="2023-04-29T10:53:57.086"/>
    <p1510:client id="{8A80E2CD-C4D7-4184-A34E-BBED6300A994}" v="14" dt="2023-03-27T04:00:02.805"/>
    <p1510:client id="{91684C9C-4D72-4252-B53D-D9625E2FAF14}" v="18" dt="2023-06-22T19:52:10.794"/>
    <p1510:client id="{A73F9318-EF12-4631-8E02-2E21DD18FF2F}" v="169" dt="2023-05-18T07:27:57.425"/>
    <p1510:client id="{BB2B2509-B4C4-4E8D-A6DC-2F683AE17612}" v="1477" dt="2023-03-26T12:25:20.121"/>
    <p1510:client id="{E9961A5C-FDBC-4659-B70B-4FFD6B6B1831}" v="9" dt="2023-07-07T21:13:14.367"/>
    <p1510:client id="{EB70B5FC-7441-4F8A-9295-9C6BEB5F40ED}" v="6" dt="2023-08-15T20:19:23.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00" autoAdjust="0"/>
  </p:normalViewPr>
  <p:slideViewPr>
    <p:cSldViewPr snapToGrid="0">
      <p:cViewPr varScale="1">
        <p:scale>
          <a:sx n="28" d="100"/>
          <a:sy n="28" d="100"/>
        </p:scale>
        <p:origin x="1564" y="28"/>
      </p:cViewPr>
      <p:guideLst/>
    </p:cSldViewPr>
  </p:slideViewPr>
  <p:notesTextViewPr>
    <p:cViewPr>
      <p:scale>
        <a:sx n="1" d="1"/>
        <a:sy n="1" d="1"/>
      </p:scale>
      <p:origin x="0" y="0"/>
    </p:cViewPr>
  </p:notesTextViewPr>
  <p:notesViewPr>
    <p:cSldViewPr snapToGrid="0">
      <p:cViewPr>
        <p:scale>
          <a:sx n="1" d="2"/>
          <a:sy n="1" d="2"/>
        </p:scale>
        <p:origin x="27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fy, Megan R CPO USN NAVSUPPACT SDB GR (USA)" userId="S::megan.r.steffy.mil@us.navy.mil::254b377a-8faa-4743-9306-e97721f76ad1" providerId="AD" clId="Web-{086A42C3-4E23-43E6-8441-FE67069CAD0F}"/>
    <pc:docChg chg="modSld">
      <pc:chgData name="Steffy, Megan R CPO USN NAVSUPPACT SDB GR (USA)" userId="S::megan.r.steffy.mil@us.navy.mil::254b377a-8faa-4743-9306-e97721f76ad1" providerId="AD" clId="Web-{086A42C3-4E23-43E6-8441-FE67069CAD0F}" dt="2023-03-26T12:26:01.030" v="10" actId="20577"/>
      <pc:docMkLst>
        <pc:docMk/>
      </pc:docMkLst>
      <pc:sldChg chg="modSp">
        <pc:chgData name="Steffy, Megan R CPO USN NAVSUPPACT SDB GR (USA)" userId="S::megan.r.steffy.mil@us.navy.mil::254b377a-8faa-4743-9306-e97721f76ad1" providerId="AD" clId="Web-{086A42C3-4E23-43E6-8441-FE67069CAD0F}" dt="2023-03-26T12:26:01.030" v="10" actId="20577"/>
        <pc:sldMkLst>
          <pc:docMk/>
          <pc:sldMk cId="1248904320" sldId="263"/>
        </pc:sldMkLst>
        <pc:spChg chg="mod">
          <ac:chgData name="Steffy, Megan R CPO USN NAVSUPPACT SDB GR (USA)" userId="S::megan.r.steffy.mil@us.navy.mil::254b377a-8faa-4743-9306-e97721f76ad1" providerId="AD" clId="Web-{086A42C3-4E23-43E6-8441-FE67069CAD0F}" dt="2023-03-26T12:26:01.030" v="10" actId="20577"/>
          <ac:spMkLst>
            <pc:docMk/>
            <pc:sldMk cId="1248904320" sldId="263"/>
            <ac:spMk id="3" creationId="{00000000-0000-0000-0000-000000000000}"/>
          </ac:spMkLst>
        </pc:spChg>
      </pc:sldChg>
    </pc:docChg>
  </pc:docChgLst>
  <pc:docChgLst>
    <pc:chgData name="Chukwuma, Shaqanta C SCPO USN NETPDC (USA)" userId="S::shaqanta.c.chukwuma.mil@us.navy.mil::4a0e297b-a48b-4711-a81d-8df9312a65f5" providerId="AD" clId="Web-{A73F9318-EF12-4631-8E02-2E21DD18FF2F}"/>
    <pc:docChg chg="modSld">
      <pc:chgData name="Chukwuma, Shaqanta C SCPO USN NETPDC (USA)" userId="S::shaqanta.c.chukwuma.mil@us.navy.mil::4a0e297b-a48b-4711-a81d-8df9312a65f5" providerId="AD" clId="Web-{A73F9318-EF12-4631-8E02-2E21DD18FF2F}" dt="2023-05-18T07:27:57.425" v="370" actId="20577"/>
      <pc:docMkLst>
        <pc:docMk/>
      </pc:docMkLst>
      <pc:sldChg chg="modSp">
        <pc:chgData name="Chukwuma, Shaqanta C SCPO USN NETPDC (USA)" userId="S::shaqanta.c.chukwuma.mil@us.navy.mil::4a0e297b-a48b-4711-a81d-8df9312a65f5" providerId="AD" clId="Web-{A73F9318-EF12-4631-8E02-2E21DD18FF2F}" dt="2023-05-18T07:27:57.425" v="370" actId="20577"/>
        <pc:sldMkLst>
          <pc:docMk/>
          <pc:sldMk cId="530703103" sldId="256"/>
        </pc:sldMkLst>
        <pc:spChg chg="mod">
          <ac:chgData name="Chukwuma, Shaqanta C SCPO USN NETPDC (USA)" userId="S::shaqanta.c.chukwuma.mil@us.navy.mil::4a0e297b-a48b-4711-a81d-8df9312a65f5" providerId="AD" clId="Web-{A73F9318-EF12-4631-8E02-2E21DD18FF2F}" dt="2023-05-18T07:27:57.425" v="370" actId="20577"/>
          <ac:spMkLst>
            <pc:docMk/>
            <pc:sldMk cId="530703103" sldId="256"/>
            <ac:spMk id="2" creationId="{750F5DBA-878F-4B33-B9D0-02F1D8E5A6E5}"/>
          </ac:spMkLst>
        </pc:spChg>
      </pc:sldChg>
      <pc:sldChg chg="modNotes">
        <pc:chgData name="Chukwuma, Shaqanta C SCPO USN NETPDC (USA)" userId="S::shaqanta.c.chukwuma.mil@us.navy.mil::4a0e297b-a48b-4711-a81d-8df9312a65f5" providerId="AD" clId="Web-{A73F9318-EF12-4631-8E02-2E21DD18FF2F}" dt="2023-05-18T07:26:38.203" v="369"/>
        <pc:sldMkLst>
          <pc:docMk/>
          <pc:sldMk cId="871650659" sldId="262"/>
        </pc:sldMkLst>
      </pc:sldChg>
      <pc:sldChg chg="modNotes">
        <pc:chgData name="Chukwuma, Shaqanta C SCPO USN NETPDC (USA)" userId="S::shaqanta.c.chukwuma.mil@us.navy.mil::4a0e297b-a48b-4711-a81d-8df9312a65f5" providerId="AD" clId="Web-{A73F9318-EF12-4631-8E02-2E21DD18FF2F}" dt="2023-05-18T07:25:45.216" v="339"/>
        <pc:sldMkLst>
          <pc:docMk/>
          <pc:sldMk cId="1248904320" sldId="263"/>
        </pc:sldMkLst>
      </pc:sldChg>
      <pc:sldChg chg="modSp modNotes">
        <pc:chgData name="Chukwuma, Shaqanta C SCPO USN NETPDC (USA)" userId="S::shaqanta.c.chukwuma.mil@us.navy.mil::4a0e297b-a48b-4711-a81d-8df9312a65f5" providerId="AD" clId="Web-{A73F9318-EF12-4631-8E02-2E21DD18FF2F}" dt="2023-05-18T07:24:43.461" v="306"/>
        <pc:sldMkLst>
          <pc:docMk/>
          <pc:sldMk cId="2486130272" sldId="272"/>
        </pc:sldMkLst>
        <pc:spChg chg="mod">
          <ac:chgData name="Chukwuma, Shaqanta C SCPO USN NETPDC (USA)" userId="S::shaqanta.c.chukwuma.mil@us.navy.mil::4a0e297b-a48b-4711-a81d-8df9312a65f5" providerId="AD" clId="Web-{A73F9318-EF12-4631-8E02-2E21DD18FF2F}" dt="2023-05-18T07:24:35.179" v="305" actId="20577"/>
          <ac:spMkLst>
            <pc:docMk/>
            <pc:sldMk cId="2486130272" sldId="272"/>
            <ac:spMk id="2" creationId="{00000000-0000-0000-0000-000000000000}"/>
          </ac:spMkLst>
        </pc:spChg>
      </pc:sldChg>
      <pc:sldChg chg="modSp modNotes">
        <pc:chgData name="Chukwuma, Shaqanta C SCPO USN NETPDC (USA)" userId="S::shaqanta.c.chukwuma.mil@us.navy.mil::4a0e297b-a48b-4711-a81d-8df9312a65f5" providerId="AD" clId="Web-{A73F9318-EF12-4631-8E02-2E21DD18FF2F}" dt="2023-05-18T07:24:18.725" v="304" actId="20577"/>
        <pc:sldMkLst>
          <pc:docMk/>
          <pc:sldMk cId="2017219600" sldId="273"/>
        </pc:sldMkLst>
        <pc:spChg chg="mod">
          <ac:chgData name="Chukwuma, Shaqanta C SCPO USN NETPDC (USA)" userId="S::shaqanta.c.chukwuma.mil@us.navy.mil::4a0e297b-a48b-4711-a81d-8df9312a65f5" providerId="AD" clId="Web-{A73F9318-EF12-4631-8E02-2E21DD18FF2F}" dt="2023-05-18T07:24:18.725" v="304" actId="20577"/>
          <ac:spMkLst>
            <pc:docMk/>
            <pc:sldMk cId="2017219600" sldId="273"/>
            <ac:spMk id="2" creationId="{00000000-0000-0000-0000-000000000000}"/>
          </ac:spMkLst>
        </pc:spChg>
      </pc:sldChg>
      <pc:sldChg chg="modSp modNotes">
        <pc:chgData name="Chukwuma, Shaqanta C SCPO USN NETPDC (USA)" userId="S::shaqanta.c.chukwuma.mil@us.navy.mil::4a0e297b-a48b-4711-a81d-8df9312a65f5" providerId="AD" clId="Web-{A73F9318-EF12-4631-8E02-2E21DD18FF2F}" dt="2023-05-18T07:25:06.149" v="309" actId="1076"/>
        <pc:sldMkLst>
          <pc:docMk/>
          <pc:sldMk cId="1460149892" sldId="290"/>
        </pc:sldMkLst>
        <pc:spChg chg="mod">
          <ac:chgData name="Chukwuma, Shaqanta C SCPO USN NETPDC (USA)" userId="S::shaqanta.c.chukwuma.mil@us.navy.mil::4a0e297b-a48b-4711-a81d-8df9312a65f5" providerId="AD" clId="Web-{A73F9318-EF12-4631-8E02-2E21DD18FF2F}" dt="2023-05-18T07:25:06.149" v="309" actId="1076"/>
          <ac:spMkLst>
            <pc:docMk/>
            <pc:sldMk cId="1460149892" sldId="290"/>
            <ac:spMk id="2" creationId="{00000000-0000-0000-0000-000000000000}"/>
          </ac:spMkLst>
        </pc:spChg>
      </pc:sldChg>
      <pc:sldChg chg="modNotes">
        <pc:chgData name="Chukwuma, Shaqanta C SCPO USN NETPDC (USA)" userId="S::shaqanta.c.chukwuma.mil@us.navy.mil::4a0e297b-a48b-4711-a81d-8df9312a65f5" providerId="AD" clId="Web-{A73F9318-EF12-4631-8E02-2E21DD18FF2F}" dt="2023-05-18T07:21:59.703" v="279"/>
        <pc:sldMkLst>
          <pc:docMk/>
          <pc:sldMk cId="1015650853" sldId="294"/>
        </pc:sldMkLst>
      </pc:sldChg>
      <pc:sldChg chg="modSp">
        <pc:chgData name="Chukwuma, Shaqanta C SCPO USN NETPDC (USA)" userId="S::shaqanta.c.chukwuma.mil@us.navy.mil::4a0e297b-a48b-4711-a81d-8df9312a65f5" providerId="AD" clId="Web-{A73F9318-EF12-4631-8E02-2E21DD18FF2F}" dt="2023-05-18T07:15:46.700" v="218" actId="1076"/>
        <pc:sldMkLst>
          <pc:docMk/>
          <pc:sldMk cId="2466594951" sldId="311"/>
        </pc:sldMkLst>
        <pc:picChg chg="mod">
          <ac:chgData name="Chukwuma, Shaqanta C SCPO USN NETPDC (USA)" userId="S::shaqanta.c.chukwuma.mil@us.navy.mil::4a0e297b-a48b-4711-a81d-8df9312a65f5" providerId="AD" clId="Web-{A73F9318-EF12-4631-8E02-2E21DD18FF2F}" dt="2023-05-18T07:15:46.700" v="218" actId="1076"/>
          <ac:picMkLst>
            <pc:docMk/>
            <pc:sldMk cId="2466594951" sldId="311"/>
            <ac:picMk id="5" creationId="{699CBABD-3FDF-4001-BDDE-1194C5F4B2BD}"/>
          </ac:picMkLst>
        </pc:picChg>
      </pc:sldChg>
      <pc:sldChg chg="modNotes">
        <pc:chgData name="Chukwuma, Shaqanta C SCPO USN NETPDC (USA)" userId="S::shaqanta.c.chukwuma.mil@us.navy.mil::4a0e297b-a48b-4711-a81d-8df9312a65f5" providerId="AD" clId="Web-{A73F9318-EF12-4631-8E02-2E21DD18FF2F}" dt="2023-05-18T07:01:33.780" v="31"/>
        <pc:sldMkLst>
          <pc:docMk/>
          <pc:sldMk cId="3573571728" sldId="312"/>
        </pc:sldMkLst>
      </pc:sldChg>
      <pc:sldChg chg="delSp modSp modNotes">
        <pc:chgData name="Chukwuma, Shaqanta C SCPO USN NETPDC (USA)" userId="S::shaqanta.c.chukwuma.mil@us.navy.mil::4a0e297b-a48b-4711-a81d-8df9312a65f5" providerId="AD" clId="Web-{A73F9318-EF12-4631-8E02-2E21DD18FF2F}" dt="2023-05-18T07:21:37.746" v="276" actId="14100"/>
        <pc:sldMkLst>
          <pc:docMk/>
          <pc:sldMk cId="1555918951" sldId="314"/>
        </pc:sldMkLst>
        <pc:spChg chg="mod">
          <ac:chgData name="Chukwuma, Shaqanta C SCPO USN NETPDC (USA)" userId="S::shaqanta.c.chukwuma.mil@us.navy.mil::4a0e297b-a48b-4711-a81d-8df9312a65f5" providerId="AD" clId="Web-{A73F9318-EF12-4631-8E02-2E21DD18FF2F}" dt="2023-05-18T07:21:21.386" v="273" actId="1076"/>
          <ac:spMkLst>
            <pc:docMk/>
            <pc:sldMk cId="1555918951" sldId="314"/>
            <ac:spMk id="2" creationId="{00000000-0000-0000-0000-000000000000}"/>
          </ac:spMkLst>
        </pc:spChg>
        <pc:spChg chg="del">
          <ac:chgData name="Chukwuma, Shaqanta C SCPO USN NETPDC (USA)" userId="S::shaqanta.c.chukwuma.mil@us.navy.mil::4a0e297b-a48b-4711-a81d-8df9312a65f5" providerId="AD" clId="Web-{A73F9318-EF12-4631-8E02-2E21DD18FF2F}" dt="2023-05-18T07:21:29.246" v="274"/>
          <ac:spMkLst>
            <pc:docMk/>
            <pc:sldMk cId="1555918951" sldId="314"/>
            <ac:spMk id="3" creationId="{00000000-0000-0000-0000-000000000000}"/>
          </ac:spMkLst>
        </pc:spChg>
        <pc:picChg chg="mod modCrop">
          <ac:chgData name="Chukwuma, Shaqanta C SCPO USN NETPDC (USA)" userId="S::shaqanta.c.chukwuma.mil@us.navy.mil::4a0e297b-a48b-4711-a81d-8df9312a65f5" providerId="AD" clId="Web-{A73F9318-EF12-4631-8E02-2E21DD18FF2F}" dt="2023-05-18T07:21:37.746" v="276" actId="14100"/>
          <ac:picMkLst>
            <pc:docMk/>
            <pc:sldMk cId="1555918951" sldId="314"/>
            <ac:picMk id="4" creationId="{8B21C5E8-ABE0-99BE-83BD-1F603476A943}"/>
          </ac:picMkLst>
        </pc:picChg>
      </pc:sldChg>
      <pc:sldChg chg="modNotes">
        <pc:chgData name="Chukwuma, Shaqanta C SCPO USN NETPDC (USA)" userId="S::shaqanta.c.chukwuma.mil@us.navy.mil::4a0e297b-a48b-4711-a81d-8df9312a65f5" providerId="AD" clId="Web-{A73F9318-EF12-4631-8E02-2E21DD18FF2F}" dt="2023-05-18T07:02:58.338" v="60"/>
        <pc:sldMkLst>
          <pc:docMk/>
          <pc:sldMk cId="2382313702" sldId="315"/>
        </pc:sldMkLst>
      </pc:sldChg>
      <pc:sldChg chg="modNotes">
        <pc:chgData name="Chukwuma, Shaqanta C SCPO USN NETPDC (USA)" userId="S::shaqanta.c.chukwuma.mil@us.navy.mil::4a0e297b-a48b-4711-a81d-8df9312a65f5" providerId="AD" clId="Web-{A73F9318-EF12-4631-8E02-2E21DD18FF2F}" dt="2023-05-18T07:22:15.782" v="287"/>
        <pc:sldMkLst>
          <pc:docMk/>
          <pc:sldMk cId="4021727583" sldId="318"/>
        </pc:sldMkLst>
      </pc:sldChg>
      <pc:sldChg chg="modNotes">
        <pc:chgData name="Chukwuma, Shaqanta C SCPO USN NETPDC (USA)" userId="S::shaqanta.c.chukwuma.mil@us.navy.mil::4a0e297b-a48b-4711-a81d-8df9312a65f5" providerId="AD" clId="Web-{A73F9318-EF12-4631-8E02-2E21DD18FF2F}" dt="2023-05-18T07:22:02.438" v="280"/>
        <pc:sldMkLst>
          <pc:docMk/>
          <pc:sldMk cId="309633100" sldId="319"/>
        </pc:sldMkLst>
      </pc:sldChg>
      <pc:sldChg chg="modSp modNotes">
        <pc:chgData name="Chukwuma, Shaqanta C SCPO USN NETPDC (USA)" userId="S::shaqanta.c.chukwuma.mil@us.navy.mil::4a0e297b-a48b-4711-a81d-8df9312a65f5" providerId="AD" clId="Web-{A73F9318-EF12-4631-8E02-2E21DD18FF2F}" dt="2023-05-18T07:19:29.100" v="246" actId="14100"/>
        <pc:sldMkLst>
          <pc:docMk/>
          <pc:sldMk cId="732047165" sldId="321"/>
        </pc:sldMkLst>
        <pc:spChg chg="mod">
          <ac:chgData name="Chukwuma, Shaqanta C SCPO USN NETPDC (USA)" userId="S::shaqanta.c.chukwuma.mil@us.navy.mil::4a0e297b-a48b-4711-a81d-8df9312a65f5" providerId="AD" clId="Web-{A73F9318-EF12-4631-8E02-2E21DD18FF2F}" dt="2023-05-18T07:18:51.630" v="242" actId="20577"/>
          <ac:spMkLst>
            <pc:docMk/>
            <pc:sldMk cId="732047165" sldId="321"/>
            <ac:spMk id="2" creationId="{E038DF58-7232-0C72-8B35-6B275919DCB4}"/>
          </ac:spMkLst>
        </pc:spChg>
        <pc:picChg chg="mod modCrop">
          <ac:chgData name="Chukwuma, Shaqanta C SCPO USN NETPDC (USA)" userId="S::shaqanta.c.chukwuma.mil@us.navy.mil::4a0e297b-a48b-4711-a81d-8df9312a65f5" providerId="AD" clId="Web-{A73F9318-EF12-4631-8E02-2E21DD18FF2F}" dt="2023-05-18T07:19:29.100" v="246" actId="14100"/>
          <ac:picMkLst>
            <pc:docMk/>
            <pc:sldMk cId="732047165" sldId="321"/>
            <ac:picMk id="4" creationId="{DA3184B3-9164-DB51-0B66-87A6911F295F}"/>
          </ac:picMkLst>
        </pc:picChg>
      </pc:sldChg>
      <pc:sldChg chg="modNotes">
        <pc:chgData name="Chukwuma, Shaqanta C SCPO USN NETPDC (USA)" userId="S::shaqanta.c.chukwuma.mil@us.navy.mil::4a0e297b-a48b-4711-a81d-8df9312a65f5" providerId="AD" clId="Web-{A73F9318-EF12-4631-8E02-2E21DD18FF2F}" dt="2023-05-18T07:16:20.279" v="220"/>
        <pc:sldMkLst>
          <pc:docMk/>
          <pc:sldMk cId="3089580643" sldId="322"/>
        </pc:sldMkLst>
      </pc:sldChg>
      <pc:sldChg chg="modSp modNotes">
        <pc:chgData name="Chukwuma, Shaqanta C SCPO USN NETPDC (USA)" userId="S::shaqanta.c.chukwuma.mil@us.navy.mil::4a0e297b-a48b-4711-a81d-8df9312a65f5" providerId="AD" clId="Web-{A73F9318-EF12-4631-8E02-2E21DD18FF2F}" dt="2023-05-18T07:18:25.129" v="239"/>
        <pc:sldMkLst>
          <pc:docMk/>
          <pc:sldMk cId="374908721" sldId="323"/>
        </pc:sldMkLst>
        <pc:spChg chg="mod">
          <ac:chgData name="Chukwuma, Shaqanta C SCPO USN NETPDC (USA)" userId="S::shaqanta.c.chukwuma.mil@us.navy.mil::4a0e297b-a48b-4711-a81d-8df9312a65f5" providerId="AD" clId="Web-{A73F9318-EF12-4631-8E02-2E21DD18FF2F}" dt="2023-05-18T07:17:18.110" v="225" actId="20577"/>
          <ac:spMkLst>
            <pc:docMk/>
            <pc:sldMk cId="374908721" sldId="323"/>
            <ac:spMk id="2" creationId="{353C1224-D284-7B65-D4B2-9E2F8A7F3AE2}"/>
          </ac:spMkLst>
        </pc:spChg>
        <pc:picChg chg="mod modCrop">
          <ac:chgData name="Chukwuma, Shaqanta C SCPO USN NETPDC (USA)" userId="S::shaqanta.c.chukwuma.mil@us.navy.mil::4a0e297b-a48b-4711-a81d-8df9312a65f5" providerId="AD" clId="Web-{A73F9318-EF12-4631-8E02-2E21DD18FF2F}" dt="2023-05-18T07:18:11.331" v="232" actId="14100"/>
          <ac:picMkLst>
            <pc:docMk/>
            <pc:sldMk cId="374908721" sldId="323"/>
            <ac:picMk id="4" creationId="{8BA1C0EE-1FCB-594F-BB78-7BECCA82434D}"/>
          </ac:picMkLst>
        </pc:picChg>
      </pc:sldChg>
      <pc:sldChg chg="modSp modNotes">
        <pc:chgData name="Chukwuma, Shaqanta C SCPO USN NETPDC (USA)" userId="S::shaqanta.c.chukwuma.mil@us.navy.mil::4a0e297b-a48b-4711-a81d-8df9312a65f5" providerId="AD" clId="Web-{A73F9318-EF12-4631-8E02-2E21DD18FF2F}" dt="2023-05-18T07:11:50.329" v="185"/>
        <pc:sldMkLst>
          <pc:docMk/>
          <pc:sldMk cId="1089206881" sldId="324"/>
        </pc:sldMkLst>
        <pc:spChg chg="mod">
          <ac:chgData name="Chukwuma, Shaqanta C SCPO USN NETPDC (USA)" userId="S::shaqanta.c.chukwuma.mil@us.navy.mil::4a0e297b-a48b-4711-a81d-8df9312a65f5" providerId="AD" clId="Web-{A73F9318-EF12-4631-8E02-2E21DD18FF2F}" dt="2023-05-18T07:10:49.905" v="175" actId="20577"/>
          <ac:spMkLst>
            <pc:docMk/>
            <pc:sldMk cId="1089206881" sldId="324"/>
            <ac:spMk id="2" creationId="{186C8376-BA5D-103C-C8EC-BB5F63D79B7D}"/>
          </ac:spMkLst>
        </pc:spChg>
        <pc:picChg chg="mod modCrop">
          <ac:chgData name="Chukwuma, Shaqanta C SCPO USN NETPDC (USA)" userId="S::shaqanta.c.chukwuma.mil@us.navy.mil::4a0e297b-a48b-4711-a81d-8df9312a65f5" providerId="AD" clId="Web-{A73F9318-EF12-4631-8E02-2E21DD18FF2F}" dt="2023-05-18T07:11:25.047" v="178" actId="14100"/>
          <ac:picMkLst>
            <pc:docMk/>
            <pc:sldMk cId="1089206881" sldId="324"/>
            <ac:picMk id="4" creationId="{3248368D-89EC-0B77-7017-AB8DE6DC0141}"/>
          </ac:picMkLst>
        </pc:picChg>
      </pc:sldChg>
      <pc:sldChg chg="modSp modNotes">
        <pc:chgData name="Chukwuma, Shaqanta C SCPO USN NETPDC (USA)" userId="S::shaqanta.c.chukwuma.mil@us.navy.mil::4a0e297b-a48b-4711-a81d-8df9312a65f5" providerId="AD" clId="Web-{A73F9318-EF12-4631-8E02-2E21DD18FF2F}" dt="2023-05-18T07:12:27.003" v="192"/>
        <pc:sldMkLst>
          <pc:docMk/>
          <pc:sldMk cId="2395180154" sldId="325"/>
        </pc:sldMkLst>
        <pc:spChg chg="mod">
          <ac:chgData name="Chukwuma, Shaqanta C SCPO USN NETPDC (USA)" userId="S::shaqanta.c.chukwuma.mil@us.navy.mil::4a0e297b-a48b-4711-a81d-8df9312a65f5" providerId="AD" clId="Web-{A73F9318-EF12-4631-8E02-2E21DD18FF2F}" dt="2023-05-18T07:12:09.721" v="186" actId="20577"/>
          <ac:spMkLst>
            <pc:docMk/>
            <pc:sldMk cId="2395180154" sldId="325"/>
            <ac:spMk id="2" creationId="{6BFCAC8E-B0A5-F199-92A7-A95E3395E50A}"/>
          </ac:spMkLst>
        </pc:spChg>
        <pc:picChg chg="mod modCrop">
          <ac:chgData name="Chukwuma, Shaqanta C SCPO USN NETPDC (USA)" userId="S::shaqanta.c.chukwuma.mil@us.navy.mil::4a0e297b-a48b-4711-a81d-8df9312a65f5" providerId="AD" clId="Web-{A73F9318-EF12-4631-8E02-2E21DD18FF2F}" dt="2023-05-18T07:09:56.199" v="164" actId="14100"/>
          <ac:picMkLst>
            <pc:docMk/>
            <pc:sldMk cId="2395180154" sldId="325"/>
            <ac:picMk id="4" creationId="{42C86AF6-3F6B-B85B-D72F-F0B7D7527CB2}"/>
          </ac:picMkLst>
        </pc:picChg>
      </pc:sldChg>
      <pc:sldChg chg="modSp modNotes">
        <pc:chgData name="Chukwuma, Shaqanta C SCPO USN NETPDC (USA)" userId="S::shaqanta.c.chukwuma.mil@us.navy.mil::4a0e297b-a48b-4711-a81d-8df9312a65f5" providerId="AD" clId="Web-{A73F9318-EF12-4631-8E02-2E21DD18FF2F}" dt="2023-05-18T07:12:47.472" v="194"/>
        <pc:sldMkLst>
          <pc:docMk/>
          <pc:sldMk cId="3927381543" sldId="326"/>
        </pc:sldMkLst>
        <pc:picChg chg="mod modCrop">
          <ac:chgData name="Chukwuma, Shaqanta C SCPO USN NETPDC (USA)" userId="S::shaqanta.c.chukwuma.mil@us.navy.mil::4a0e297b-a48b-4711-a81d-8df9312a65f5" providerId="AD" clId="Web-{A73F9318-EF12-4631-8E02-2E21DD18FF2F}" dt="2023-05-18T07:08:32.727" v="158"/>
          <ac:picMkLst>
            <pc:docMk/>
            <pc:sldMk cId="3927381543" sldId="326"/>
            <ac:picMk id="4" creationId="{75AC5E48-1D48-F882-A1EF-C4952DAE2AFF}"/>
          </ac:picMkLst>
        </pc:picChg>
      </pc:sldChg>
      <pc:sldChg chg="modSp modNotes">
        <pc:chgData name="Chukwuma, Shaqanta C SCPO USN NETPDC (USA)" userId="S::shaqanta.c.chukwuma.mil@us.navy.mil::4a0e297b-a48b-4711-a81d-8df9312a65f5" providerId="AD" clId="Web-{A73F9318-EF12-4631-8E02-2E21DD18FF2F}" dt="2023-05-18T07:14:48.369" v="206" actId="1076"/>
        <pc:sldMkLst>
          <pc:docMk/>
          <pc:sldMk cId="3824273619" sldId="327"/>
        </pc:sldMkLst>
        <pc:spChg chg="mod">
          <ac:chgData name="Chukwuma, Shaqanta C SCPO USN NETPDC (USA)" userId="S::shaqanta.c.chukwuma.mil@us.navy.mil::4a0e297b-a48b-4711-a81d-8df9312a65f5" providerId="AD" clId="Web-{A73F9318-EF12-4631-8E02-2E21DD18FF2F}" dt="2023-05-18T07:14:48.369" v="206" actId="1076"/>
          <ac:spMkLst>
            <pc:docMk/>
            <pc:sldMk cId="3824273619" sldId="327"/>
            <ac:spMk id="2" creationId="{9EBA3FFE-33E1-211B-E554-6D34585A5A91}"/>
          </ac:spMkLst>
        </pc:spChg>
        <pc:picChg chg="mod modCrop">
          <ac:chgData name="Chukwuma, Shaqanta C SCPO USN NETPDC (USA)" userId="S::shaqanta.c.chukwuma.mil@us.navy.mil::4a0e297b-a48b-4711-a81d-8df9312a65f5" providerId="AD" clId="Web-{A73F9318-EF12-4631-8E02-2E21DD18FF2F}" dt="2023-05-18T07:13:33.302" v="197" actId="14100"/>
          <ac:picMkLst>
            <pc:docMk/>
            <pc:sldMk cId="3824273619" sldId="327"/>
            <ac:picMk id="4" creationId="{3F521813-8CB7-D490-B98C-EBF7A769F7C7}"/>
          </ac:picMkLst>
        </pc:picChg>
      </pc:sldChg>
      <pc:sldChg chg="modSp modNotes">
        <pc:chgData name="Chukwuma, Shaqanta C SCPO USN NETPDC (USA)" userId="S::shaqanta.c.chukwuma.mil@us.navy.mil::4a0e297b-a48b-4711-a81d-8df9312a65f5" providerId="AD" clId="Web-{A73F9318-EF12-4631-8E02-2E21DD18FF2F}" dt="2023-05-18T07:14:20.149" v="203" actId="20577"/>
        <pc:sldMkLst>
          <pc:docMk/>
          <pc:sldMk cId="640966190" sldId="328"/>
        </pc:sldMkLst>
        <pc:spChg chg="mod">
          <ac:chgData name="Chukwuma, Shaqanta C SCPO USN NETPDC (USA)" userId="S::shaqanta.c.chukwuma.mil@us.navy.mil::4a0e297b-a48b-4711-a81d-8df9312a65f5" providerId="AD" clId="Web-{A73F9318-EF12-4631-8E02-2E21DD18FF2F}" dt="2023-05-18T07:14:20.149" v="203" actId="20577"/>
          <ac:spMkLst>
            <pc:docMk/>
            <pc:sldMk cId="640966190" sldId="328"/>
            <ac:spMk id="2" creationId="{F73043C5-D267-D3FC-4AE5-70B9D9BFDE54}"/>
          </ac:spMkLst>
        </pc:spChg>
      </pc:sldChg>
      <pc:sldChg chg="modSp modNotes">
        <pc:chgData name="Chukwuma, Shaqanta C SCPO USN NETPDC (USA)" userId="S::shaqanta.c.chukwuma.mil@us.navy.mil::4a0e297b-a48b-4711-a81d-8df9312a65f5" providerId="AD" clId="Web-{A73F9318-EF12-4631-8E02-2E21DD18FF2F}" dt="2023-05-18T07:15:02.401" v="207" actId="20577"/>
        <pc:sldMkLst>
          <pc:docMk/>
          <pc:sldMk cId="700592619" sldId="329"/>
        </pc:sldMkLst>
        <pc:spChg chg="mod">
          <ac:chgData name="Chukwuma, Shaqanta C SCPO USN NETPDC (USA)" userId="S::shaqanta.c.chukwuma.mil@us.navy.mil::4a0e297b-a48b-4711-a81d-8df9312a65f5" providerId="AD" clId="Web-{A73F9318-EF12-4631-8E02-2E21DD18FF2F}" dt="2023-05-18T07:15:02.401" v="207" actId="20577"/>
          <ac:spMkLst>
            <pc:docMk/>
            <pc:sldMk cId="700592619" sldId="329"/>
            <ac:spMk id="2" creationId="{A3146F53-4108-FA4E-41C4-EB31579CC88D}"/>
          </ac:spMkLst>
        </pc:spChg>
      </pc:sldChg>
      <pc:sldChg chg="modSp modNotes">
        <pc:chgData name="Chukwuma, Shaqanta C SCPO USN NETPDC (USA)" userId="S::shaqanta.c.chukwuma.mil@us.navy.mil::4a0e297b-a48b-4711-a81d-8df9312a65f5" providerId="AD" clId="Web-{A73F9318-EF12-4631-8E02-2E21DD18FF2F}" dt="2023-05-18T07:15:39.543" v="217"/>
        <pc:sldMkLst>
          <pc:docMk/>
          <pc:sldMk cId="2267800061" sldId="330"/>
        </pc:sldMkLst>
        <pc:spChg chg="mod">
          <ac:chgData name="Chukwuma, Shaqanta C SCPO USN NETPDC (USA)" userId="S::shaqanta.c.chukwuma.mil@us.navy.mil::4a0e297b-a48b-4711-a81d-8df9312a65f5" providerId="AD" clId="Web-{A73F9318-EF12-4631-8E02-2E21DD18FF2F}" dt="2023-05-18T07:15:18.058" v="208" actId="20577"/>
          <ac:spMkLst>
            <pc:docMk/>
            <pc:sldMk cId="2267800061" sldId="330"/>
            <ac:spMk id="2" creationId="{5B90F355-7DEC-0F4D-9DD0-A7CEC68335B5}"/>
          </ac:spMkLst>
        </pc:spChg>
        <pc:picChg chg="mod modCrop">
          <ac:chgData name="Chukwuma, Shaqanta C SCPO USN NETPDC (USA)" userId="S::shaqanta.c.chukwuma.mil@us.navy.mil::4a0e297b-a48b-4711-a81d-8df9312a65f5" providerId="AD" clId="Web-{A73F9318-EF12-4631-8E02-2E21DD18FF2F}" dt="2023-05-18T07:07:50.444" v="156"/>
          <ac:picMkLst>
            <pc:docMk/>
            <pc:sldMk cId="2267800061" sldId="330"/>
            <ac:picMk id="4" creationId="{D452F0A3-A582-C70C-AD26-2270D4869BA5}"/>
          </ac:picMkLst>
        </pc:picChg>
      </pc:sldChg>
      <pc:sldChg chg="modNotes">
        <pc:chgData name="Chukwuma, Shaqanta C SCPO USN NETPDC (USA)" userId="S::shaqanta.c.chukwuma.mil@us.navy.mil::4a0e297b-a48b-4711-a81d-8df9312a65f5" providerId="AD" clId="Web-{A73F9318-EF12-4631-8E02-2E21DD18FF2F}" dt="2023-05-18T07:21:49.250" v="277"/>
        <pc:sldMkLst>
          <pc:docMk/>
          <pc:sldMk cId="3577312216" sldId="331"/>
        </pc:sldMkLst>
      </pc:sldChg>
      <pc:sldChg chg="modSp modNotes">
        <pc:chgData name="Chukwuma, Shaqanta C SCPO USN NETPDC (USA)" userId="S::shaqanta.c.chukwuma.mil@us.navy.mil::4a0e297b-a48b-4711-a81d-8df9312a65f5" providerId="AD" clId="Web-{A73F9318-EF12-4631-8E02-2E21DD18FF2F}" dt="2023-05-18T07:23:49.786" v="301" actId="20577"/>
        <pc:sldMkLst>
          <pc:docMk/>
          <pc:sldMk cId="1691572976" sldId="332"/>
        </pc:sldMkLst>
        <pc:spChg chg="mod">
          <ac:chgData name="Chukwuma, Shaqanta C SCPO USN NETPDC (USA)" userId="S::shaqanta.c.chukwuma.mil@us.navy.mil::4a0e297b-a48b-4711-a81d-8df9312a65f5" providerId="AD" clId="Web-{A73F9318-EF12-4631-8E02-2E21DD18FF2F}" dt="2023-05-18T07:23:49.786" v="301" actId="20577"/>
          <ac:spMkLst>
            <pc:docMk/>
            <pc:sldMk cId="1691572976" sldId="332"/>
            <ac:spMk id="2" creationId="{16C2446A-A4D8-D904-44F0-132B63640F41}"/>
          </ac:spMkLst>
        </pc:spChg>
      </pc:sldChg>
      <pc:sldChg chg="modSp modNotes">
        <pc:chgData name="Chukwuma, Shaqanta C SCPO USN NETPDC (USA)" userId="S::shaqanta.c.chukwuma.mil@us.navy.mil::4a0e297b-a48b-4711-a81d-8df9312a65f5" providerId="AD" clId="Web-{A73F9318-EF12-4631-8E02-2E21DD18FF2F}" dt="2023-05-18T07:23:31.910" v="298"/>
        <pc:sldMkLst>
          <pc:docMk/>
          <pc:sldMk cId="103924205" sldId="333"/>
        </pc:sldMkLst>
        <pc:spChg chg="mod">
          <ac:chgData name="Chukwuma, Shaqanta C SCPO USN NETPDC (USA)" userId="S::shaqanta.c.chukwuma.mil@us.navy.mil::4a0e297b-a48b-4711-a81d-8df9312a65f5" providerId="AD" clId="Web-{A73F9318-EF12-4631-8E02-2E21DD18FF2F}" dt="2023-05-18T07:23:28.582" v="296" actId="20577"/>
          <ac:spMkLst>
            <pc:docMk/>
            <pc:sldMk cId="103924205" sldId="333"/>
            <ac:spMk id="2" creationId="{9261913C-D4C5-0087-67D5-243542771DC5}"/>
          </ac:spMkLst>
        </pc:spChg>
      </pc:sldChg>
      <pc:sldChg chg="modSp modNotes">
        <pc:chgData name="Chukwuma, Shaqanta C SCPO USN NETPDC (USA)" userId="S::shaqanta.c.chukwuma.mil@us.navy.mil::4a0e297b-a48b-4711-a81d-8df9312a65f5" providerId="AD" clId="Web-{A73F9318-EF12-4631-8E02-2E21DD18FF2F}" dt="2023-05-18T07:23:14.378" v="295"/>
        <pc:sldMkLst>
          <pc:docMk/>
          <pc:sldMk cId="980718203" sldId="334"/>
        </pc:sldMkLst>
        <pc:spChg chg="mod">
          <ac:chgData name="Chukwuma, Shaqanta C SCPO USN NETPDC (USA)" userId="S::shaqanta.c.chukwuma.mil@us.navy.mil::4a0e297b-a48b-4711-a81d-8df9312a65f5" providerId="AD" clId="Web-{A73F9318-EF12-4631-8E02-2E21DD18FF2F}" dt="2023-05-18T07:23:10.331" v="294" actId="20577"/>
          <ac:spMkLst>
            <pc:docMk/>
            <pc:sldMk cId="980718203" sldId="334"/>
            <ac:spMk id="2" creationId="{A0B24675-BE87-70CD-DCBD-0D74699D3FD9}"/>
          </ac:spMkLst>
        </pc:spChg>
      </pc:sldChg>
      <pc:sldChg chg="modNotes">
        <pc:chgData name="Chukwuma, Shaqanta C SCPO USN NETPDC (USA)" userId="S::shaqanta.c.chukwuma.mil@us.navy.mil::4a0e297b-a48b-4711-a81d-8df9312a65f5" providerId="AD" clId="Web-{A73F9318-EF12-4631-8E02-2E21DD18FF2F}" dt="2023-05-18T07:22:25.986" v="288"/>
        <pc:sldMkLst>
          <pc:docMk/>
          <pc:sldMk cId="1301411621" sldId="335"/>
        </pc:sldMkLst>
      </pc:sldChg>
      <pc:sldChg chg="modSp modNotes">
        <pc:chgData name="Chukwuma, Shaqanta C SCPO USN NETPDC (USA)" userId="S::shaqanta.c.chukwuma.mil@us.navy.mil::4a0e297b-a48b-4711-a81d-8df9312a65f5" providerId="AD" clId="Web-{A73F9318-EF12-4631-8E02-2E21DD18FF2F}" dt="2023-05-18T07:22:43.611" v="293" actId="20577"/>
        <pc:sldMkLst>
          <pc:docMk/>
          <pc:sldMk cId="2773495306" sldId="336"/>
        </pc:sldMkLst>
        <pc:spChg chg="mod">
          <ac:chgData name="Chukwuma, Shaqanta C SCPO USN NETPDC (USA)" userId="S::shaqanta.c.chukwuma.mil@us.navy.mil::4a0e297b-a48b-4711-a81d-8df9312a65f5" providerId="AD" clId="Web-{A73F9318-EF12-4631-8E02-2E21DD18FF2F}" dt="2023-05-18T07:22:43.611" v="293" actId="20577"/>
          <ac:spMkLst>
            <pc:docMk/>
            <pc:sldMk cId="2773495306" sldId="336"/>
            <ac:spMk id="2" creationId="{A8EB2059-A038-E711-954C-6BDBA0E05D51}"/>
          </ac:spMkLst>
        </pc:spChg>
      </pc:sldChg>
    </pc:docChg>
  </pc:docChgLst>
  <pc:docChgLst>
    <pc:chgData name="Almonte, Marcelo MCPO USN NETC PENSACOLA FL (USA)" userId="S::marcelo.almonte.mil@us.navy.mil::6da9497a-c4c6-4b8b-a982-0c29bc2bfa3a" providerId="AD" clId="Web-{327DC07E-3D60-45C2-B489-B66946D4DF95}"/>
    <pc:docChg chg="mod modSld">
      <pc:chgData name="Almonte, Marcelo MCPO USN NETC PENSACOLA FL (USA)" userId="S::marcelo.almonte.mil@us.navy.mil::6da9497a-c4c6-4b8b-a982-0c29bc2bfa3a" providerId="AD" clId="Web-{327DC07E-3D60-45C2-B489-B66946D4DF95}" dt="2023-06-16T14:47:29.638" v="21" actId="1076"/>
      <pc:docMkLst>
        <pc:docMk/>
      </pc:docMkLst>
      <pc:sldChg chg="modSp">
        <pc:chgData name="Almonte, Marcelo MCPO USN NETC PENSACOLA FL (USA)" userId="S::marcelo.almonte.mil@us.navy.mil::6da9497a-c4c6-4b8b-a982-0c29bc2bfa3a" providerId="AD" clId="Web-{327DC07E-3D60-45C2-B489-B66946D4DF95}" dt="2023-06-16T14:47:29.638" v="21" actId="1076"/>
        <pc:sldMkLst>
          <pc:docMk/>
          <pc:sldMk cId="2466594951" sldId="311"/>
        </pc:sldMkLst>
        <pc:picChg chg="mod">
          <ac:chgData name="Almonte, Marcelo MCPO USN NETC PENSACOLA FL (USA)" userId="S::marcelo.almonte.mil@us.navy.mil::6da9497a-c4c6-4b8b-a982-0c29bc2bfa3a" providerId="AD" clId="Web-{327DC07E-3D60-45C2-B489-B66946D4DF95}" dt="2023-06-16T14:47:29.638" v="21" actId="1076"/>
          <ac:picMkLst>
            <pc:docMk/>
            <pc:sldMk cId="2466594951" sldId="311"/>
            <ac:picMk id="5" creationId="{699CBABD-3FDF-4001-BDDE-1194C5F4B2BD}"/>
          </ac:picMkLst>
        </pc:picChg>
      </pc:sldChg>
      <pc:sldChg chg="addCm modCm">
        <pc:chgData name="Almonte, Marcelo MCPO USN NETC PENSACOLA FL (USA)" userId="S::marcelo.almonte.mil@us.navy.mil::6da9497a-c4c6-4b8b-a982-0c29bc2bfa3a" providerId="AD" clId="Web-{327DC07E-3D60-45C2-B489-B66946D4DF95}" dt="2023-06-16T14:41:04.571" v="2"/>
        <pc:sldMkLst>
          <pc:docMk/>
          <pc:sldMk cId="979464441" sldId="341"/>
        </pc:sldMkLst>
      </pc:sldChg>
      <pc:sldChg chg="modSp">
        <pc:chgData name="Almonte, Marcelo MCPO USN NETC PENSACOLA FL (USA)" userId="S::marcelo.almonte.mil@us.navy.mil::6da9497a-c4c6-4b8b-a982-0c29bc2bfa3a" providerId="AD" clId="Web-{327DC07E-3D60-45C2-B489-B66946D4DF95}" dt="2023-06-16T14:45:52.637" v="8" actId="20577"/>
        <pc:sldMkLst>
          <pc:docMk/>
          <pc:sldMk cId="2143806145" sldId="342"/>
        </pc:sldMkLst>
        <pc:spChg chg="mod">
          <ac:chgData name="Almonte, Marcelo MCPO USN NETC PENSACOLA FL (USA)" userId="S::marcelo.almonte.mil@us.navy.mil::6da9497a-c4c6-4b8b-a982-0c29bc2bfa3a" providerId="AD" clId="Web-{327DC07E-3D60-45C2-B489-B66946D4DF95}" dt="2023-06-16T14:45:52.637" v="8" actId="20577"/>
          <ac:spMkLst>
            <pc:docMk/>
            <pc:sldMk cId="2143806145" sldId="342"/>
            <ac:spMk id="3" creationId="{00000000-0000-0000-0000-000000000000}"/>
          </ac:spMkLst>
        </pc:spChg>
      </pc:sldChg>
      <pc:sldChg chg="modSp">
        <pc:chgData name="Almonte, Marcelo MCPO USN NETC PENSACOLA FL (USA)" userId="S::marcelo.almonte.mil@us.navy.mil::6da9497a-c4c6-4b8b-a982-0c29bc2bfa3a" providerId="AD" clId="Web-{327DC07E-3D60-45C2-B489-B66946D4DF95}" dt="2023-06-16T14:47:24.856" v="19" actId="20577"/>
        <pc:sldMkLst>
          <pc:docMk/>
          <pc:sldMk cId="3975705218" sldId="343"/>
        </pc:sldMkLst>
        <pc:spChg chg="mod">
          <ac:chgData name="Almonte, Marcelo MCPO USN NETC PENSACOLA FL (USA)" userId="S::marcelo.almonte.mil@us.navy.mil::6da9497a-c4c6-4b8b-a982-0c29bc2bfa3a" providerId="AD" clId="Web-{327DC07E-3D60-45C2-B489-B66946D4DF95}" dt="2023-06-16T14:47:24.856" v="19" actId="20577"/>
          <ac:spMkLst>
            <pc:docMk/>
            <pc:sldMk cId="3975705218" sldId="343"/>
            <ac:spMk id="3" creationId="{00000000-0000-0000-0000-000000000000}"/>
          </ac:spMkLst>
        </pc:spChg>
      </pc:sldChg>
    </pc:docChg>
  </pc:docChgLst>
  <pc:docChgLst>
    <pc:chgData name="Almonte, Marcelo MCPO USN NETC PENSACOLA FL (USA)" userId="S::marcelo.almonte.mil@us.navy.mil::6da9497a-c4c6-4b8b-a982-0c29bc2bfa3a" providerId="AD" clId="Web-{07766E80-BD3A-4AF4-BF96-3D63CC0102A1}"/>
    <pc:docChg chg="modSld">
      <pc:chgData name="Almonte, Marcelo MCPO USN NETC PENSACOLA FL (USA)" userId="S::marcelo.almonte.mil@us.navy.mil::6da9497a-c4c6-4b8b-a982-0c29bc2bfa3a" providerId="AD" clId="Web-{07766E80-BD3A-4AF4-BF96-3D63CC0102A1}" dt="2023-06-16T14:35:38.051" v="43" actId="20577"/>
      <pc:docMkLst>
        <pc:docMk/>
      </pc:docMkLst>
      <pc:sldChg chg="delCm">
        <pc:chgData name="Almonte, Marcelo MCPO USN NETC PENSACOLA FL (USA)" userId="S::marcelo.almonte.mil@us.navy.mil::6da9497a-c4c6-4b8b-a982-0c29bc2bfa3a" providerId="AD" clId="Web-{07766E80-BD3A-4AF4-BF96-3D63CC0102A1}" dt="2023-06-16T14:22:33.198" v="0"/>
        <pc:sldMkLst>
          <pc:docMk/>
          <pc:sldMk cId="871650659" sldId="262"/>
        </pc:sldMkLst>
      </pc:sldChg>
      <pc:sldChg chg="modSp">
        <pc:chgData name="Almonte, Marcelo MCPO USN NETC PENSACOLA FL (USA)" userId="S::marcelo.almonte.mil@us.navy.mil::6da9497a-c4c6-4b8b-a982-0c29bc2bfa3a" providerId="AD" clId="Web-{07766E80-BD3A-4AF4-BF96-3D63CC0102A1}" dt="2023-06-16T14:35:38.051" v="43" actId="20577"/>
        <pc:sldMkLst>
          <pc:docMk/>
          <pc:sldMk cId="3577312216" sldId="331"/>
        </pc:sldMkLst>
        <pc:spChg chg="mod">
          <ac:chgData name="Almonte, Marcelo MCPO USN NETC PENSACOLA FL (USA)" userId="S::marcelo.almonte.mil@us.navy.mil::6da9497a-c4c6-4b8b-a982-0c29bc2bfa3a" providerId="AD" clId="Web-{07766E80-BD3A-4AF4-BF96-3D63CC0102A1}" dt="2023-06-16T14:35:38.051" v="43" actId="20577"/>
          <ac:spMkLst>
            <pc:docMk/>
            <pc:sldMk cId="3577312216" sldId="331"/>
            <ac:spMk id="3" creationId="{95392678-4675-EC3B-237C-570DFEAD6F67}"/>
          </ac:spMkLst>
        </pc:spChg>
      </pc:sldChg>
      <pc:sldChg chg="modSp">
        <pc:chgData name="Almonte, Marcelo MCPO USN NETC PENSACOLA FL (USA)" userId="S::marcelo.almonte.mil@us.navy.mil::6da9497a-c4c6-4b8b-a982-0c29bc2bfa3a" providerId="AD" clId="Web-{07766E80-BD3A-4AF4-BF96-3D63CC0102A1}" dt="2023-06-16T14:34:00.441" v="38" actId="20577"/>
        <pc:sldMkLst>
          <pc:docMk/>
          <pc:sldMk cId="1908000857" sldId="339"/>
        </pc:sldMkLst>
        <pc:spChg chg="mod">
          <ac:chgData name="Almonte, Marcelo MCPO USN NETC PENSACOLA FL (USA)" userId="S::marcelo.almonte.mil@us.navy.mil::6da9497a-c4c6-4b8b-a982-0c29bc2bfa3a" providerId="AD" clId="Web-{07766E80-BD3A-4AF4-BF96-3D63CC0102A1}" dt="2023-06-16T14:34:00.441" v="38" actId="20577"/>
          <ac:spMkLst>
            <pc:docMk/>
            <pc:sldMk cId="1908000857" sldId="339"/>
            <ac:spMk id="2" creationId="{00000000-0000-0000-0000-000000000000}"/>
          </ac:spMkLst>
        </pc:spChg>
      </pc:sldChg>
    </pc:docChg>
  </pc:docChgLst>
  <pc:docChgLst>
    <pc:chgData name="Chukwuma, Shaqanta C SCPO USN NETPDC (USA)" userId="S::shaqanta.c.chukwuma.mil@us.navy.mil::4a0e297b-a48b-4711-a81d-8df9312a65f5" providerId="AD" clId="Web-{00312379-3423-4021-8E47-34C482795170}"/>
    <pc:docChg chg="modSld">
      <pc:chgData name="Chukwuma, Shaqanta C SCPO USN NETPDC (USA)" userId="S::shaqanta.c.chukwuma.mil@us.navy.mil::4a0e297b-a48b-4711-a81d-8df9312a65f5" providerId="AD" clId="Web-{00312379-3423-4021-8E47-34C482795170}" dt="2023-07-17T14:02:22.426" v="1"/>
      <pc:docMkLst>
        <pc:docMk/>
      </pc:docMkLst>
      <pc:sldChg chg="modNotes">
        <pc:chgData name="Chukwuma, Shaqanta C SCPO USN NETPDC (USA)" userId="S::shaqanta.c.chukwuma.mil@us.navy.mil::4a0e297b-a48b-4711-a81d-8df9312a65f5" providerId="AD" clId="Web-{00312379-3423-4021-8E47-34C482795170}" dt="2023-07-17T14:02:22.426" v="1"/>
        <pc:sldMkLst>
          <pc:docMk/>
          <pc:sldMk cId="3751387638" sldId="337"/>
        </pc:sldMkLst>
      </pc:sldChg>
      <pc:sldChg chg="modNotes">
        <pc:chgData name="Chukwuma, Shaqanta C SCPO USN NETPDC (USA)" userId="S::shaqanta.c.chukwuma.mil@us.navy.mil::4a0e297b-a48b-4711-a81d-8df9312a65f5" providerId="AD" clId="Web-{00312379-3423-4021-8E47-34C482795170}" dt="2023-07-17T14:02:09.629" v="0"/>
        <pc:sldMkLst>
          <pc:docMk/>
          <pc:sldMk cId="2143806145" sldId="342"/>
        </pc:sldMkLst>
      </pc:sldChg>
    </pc:docChg>
  </pc:docChgLst>
  <pc:docChgLst>
    <pc:chgData name="Almonte, Marcelo MCPO USN NETC PENSACOLA FL (USA)" userId="S::marcelo.almonte.mil@us.navy.mil::6da9497a-c4c6-4b8b-a982-0c29bc2bfa3a" providerId="AD" clId="Web-{91684C9C-4D72-4252-B53D-D9625E2FAF14}"/>
    <pc:docChg chg="modSld">
      <pc:chgData name="Almonte, Marcelo MCPO USN NETC PENSACOLA FL (USA)" userId="S::marcelo.almonte.mil@us.navy.mil::6da9497a-c4c6-4b8b-a982-0c29bc2bfa3a" providerId="AD" clId="Web-{91684C9C-4D72-4252-B53D-D9625E2FAF14}" dt="2023-06-22T19:52:10.794" v="17"/>
      <pc:docMkLst>
        <pc:docMk/>
      </pc:docMkLst>
      <pc:sldChg chg="modSp">
        <pc:chgData name="Almonte, Marcelo MCPO USN NETC PENSACOLA FL (USA)" userId="S::marcelo.almonte.mil@us.navy.mil::6da9497a-c4c6-4b8b-a982-0c29bc2bfa3a" providerId="AD" clId="Web-{91684C9C-4D72-4252-B53D-D9625E2FAF14}" dt="2023-06-22T19:50:59.777" v="16" actId="20577"/>
        <pc:sldMkLst>
          <pc:docMk/>
          <pc:sldMk cId="1015650853" sldId="294"/>
        </pc:sldMkLst>
        <pc:spChg chg="mod">
          <ac:chgData name="Almonte, Marcelo MCPO USN NETC PENSACOLA FL (USA)" userId="S::marcelo.almonte.mil@us.navy.mil::6da9497a-c4c6-4b8b-a982-0c29bc2bfa3a" providerId="AD" clId="Web-{91684C9C-4D72-4252-B53D-D9625E2FAF14}" dt="2023-06-22T19:50:59.777" v="16" actId="20577"/>
          <ac:spMkLst>
            <pc:docMk/>
            <pc:sldMk cId="1015650853" sldId="294"/>
            <ac:spMk id="3" creationId="{00000000-0000-0000-0000-000000000000}"/>
          </ac:spMkLst>
        </pc:spChg>
      </pc:sldChg>
      <pc:sldChg chg="delCm">
        <pc:chgData name="Almonte, Marcelo MCPO USN NETC PENSACOLA FL (USA)" userId="S::marcelo.almonte.mil@us.navy.mil::6da9497a-c4c6-4b8b-a982-0c29bc2bfa3a" providerId="AD" clId="Web-{91684C9C-4D72-4252-B53D-D9625E2FAF14}" dt="2023-06-22T19:52:10.794" v="17"/>
        <pc:sldMkLst>
          <pc:docMk/>
          <pc:sldMk cId="979464441" sldId="341"/>
        </pc:sldMkLst>
        <pc:extLst>
          <p:ext xmlns:p="http://schemas.openxmlformats.org/presentationml/2006/main" uri="{D6D511B9-2390-475A-947B-AFAB55BFBCF1}">
            <pc226:cmChg xmlns:pc226="http://schemas.microsoft.com/office/powerpoint/2022/06/main/command" chg="del">
              <pc226:chgData name="Almonte, Marcelo MCPO USN NETC PENSACOLA FL (USA)" userId="S::marcelo.almonte.mil@us.navy.mil::6da9497a-c4c6-4b8b-a982-0c29bc2bfa3a" providerId="AD" clId="Web-{91684C9C-4D72-4252-B53D-D9625E2FAF14}" dt="2023-06-22T19:52:10.794" v="17"/>
              <pc2:cmMkLst xmlns:pc2="http://schemas.microsoft.com/office/powerpoint/2019/9/main/command">
                <pc:docMk/>
                <pc:sldMk cId="979464441" sldId="341"/>
                <pc2:cmMk id="{B24EE8AC-57D2-42C4-9550-F8BA70101A73}"/>
              </pc2:cmMkLst>
            </pc226:cmChg>
          </p:ext>
        </pc:extLst>
      </pc:sldChg>
    </pc:docChg>
  </pc:docChgLst>
  <pc:docChgLst>
    <pc:chgData name="Chukwuma, Shaqanta C SCPO USN NETPDC (USA)" userId="S::shaqanta.c.chukwuma.mil@us.navy.mil::4a0e297b-a48b-4711-a81d-8df9312a65f5" providerId="AD" clId="Web-{A6ED99E2-346C-4483-ABE3-B2798FFF57AF}"/>
    <pc:docChg chg="modSld">
      <pc:chgData name="Chukwuma, Shaqanta C SCPO USN NETPDC (USA)" userId="S::shaqanta.c.chukwuma.mil@us.navy.mil::4a0e297b-a48b-4711-a81d-8df9312a65f5" providerId="AD" clId="Web-{A6ED99E2-346C-4483-ABE3-B2798FFF57AF}" dt="2023-08-15T22:39:56.293" v="0"/>
      <pc:docMkLst>
        <pc:docMk/>
      </pc:docMkLst>
      <pc:sldChg chg="modNotes">
        <pc:chgData name="Chukwuma, Shaqanta C SCPO USN NETPDC (USA)" userId="S::shaqanta.c.chukwuma.mil@us.navy.mil::4a0e297b-a48b-4711-a81d-8df9312a65f5" providerId="AD" clId="Web-{A6ED99E2-346C-4483-ABE3-B2798FFF57AF}" dt="2023-08-15T22:39:56.293" v="0"/>
        <pc:sldMkLst>
          <pc:docMk/>
          <pc:sldMk cId="3751387638" sldId="337"/>
        </pc:sldMkLst>
      </pc:sldChg>
    </pc:docChg>
  </pc:docChgLst>
  <pc:docChgLst>
    <pc:chgData name="Chukwuma, Shaqanta C SCPO USN NETPDC (USA)" userId="S::shaqanta.c.chukwuma.mil@us.navy.mil::4a0e297b-a48b-4711-a81d-8df9312a65f5" providerId="AD" clId="Web-{36FF2BE0-6CCC-4F19-8F95-06CD7D23B766}"/>
    <pc:docChg chg="modSld">
      <pc:chgData name="Chukwuma, Shaqanta C SCPO USN NETPDC (USA)" userId="S::shaqanta.c.chukwuma.mil@us.navy.mil::4a0e297b-a48b-4711-a81d-8df9312a65f5" providerId="AD" clId="Web-{36FF2BE0-6CCC-4F19-8F95-06CD7D23B766}" dt="2023-07-19T21:34:39.509" v="2"/>
      <pc:docMkLst>
        <pc:docMk/>
      </pc:docMkLst>
      <pc:sldChg chg="modSp">
        <pc:chgData name="Chukwuma, Shaqanta C SCPO USN NETPDC (USA)" userId="S::shaqanta.c.chukwuma.mil@us.navy.mil::4a0e297b-a48b-4711-a81d-8df9312a65f5" providerId="AD" clId="Web-{36FF2BE0-6CCC-4F19-8F95-06CD7D23B766}" dt="2023-07-19T21:30:46.348" v="0" actId="20577"/>
        <pc:sldMkLst>
          <pc:docMk/>
          <pc:sldMk cId="2017219600" sldId="273"/>
        </pc:sldMkLst>
        <pc:spChg chg="mod">
          <ac:chgData name="Chukwuma, Shaqanta C SCPO USN NETPDC (USA)" userId="S::shaqanta.c.chukwuma.mil@us.navy.mil::4a0e297b-a48b-4711-a81d-8df9312a65f5" providerId="AD" clId="Web-{36FF2BE0-6CCC-4F19-8F95-06CD7D23B766}" dt="2023-07-19T21:30:46.348" v="0" actId="20577"/>
          <ac:spMkLst>
            <pc:docMk/>
            <pc:sldMk cId="2017219600" sldId="273"/>
            <ac:spMk id="3" creationId="{00000000-0000-0000-0000-000000000000}"/>
          </ac:spMkLst>
        </pc:spChg>
      </pc:sldChg>
      <pc:sldChg chg="addSp delSp modSp">
        <pc:chgData name="Chukwuma, Shaqanta C SCPO USN NETPDC (USA)" userId="S::shaqanta.c.chukwuma.mil@us.navy.mil::4a0e297b-a48b-4711-a81d-8df9312a65f5" providerId="AD" clId="Web-{36FF2BE0-6CCC-4F19-8F95-06CD7D23B766}" dt="2023-07-19T21:34:39.509" v="2"/>
        <pc:sldMkLst>
          <pc:docMk/>
          <pc:sldMk cId="2773495306" sldId="336"/>
        </pc:sldMkLst>
        <pc:picChg chg="add del mod">
          <ac:chgData name="Chukwuma, Shaqanta C SCPO USN NETPDC (USA)" userId="S::shaqanta.c.chukwuma.mil@us.navy.mil::4a0e297b-a48b-4711-a81d-8df9312a65f5" providerId="AD" clId="Web-{36FF2BE0-6CCC-4F19-8F95-06CD7D23B766}" dt="2023-07-19T21:34:39.509" v="2"/>
          <ac:picMkLst>
            <pc:docMk/>
            <pc:sldMk cId="2773495306" sldId="336"/>
            <ac:picMk id="3" creationId="{B737AEC4-7B9D-7318-4701-4BCC23CEED53}"/>
          </ac:picMkLst>
        </pc:picChg>
      </pc:sldChg>
    </pc:docChg>
  </pc:docChgLst>
  <pc:docChgLst>
    <pc:chgData name="Steffy, Megan R CPO USN NAVSUPPACT SDB GR (USA)" userId="S::megan.r.steffy.mil@us.navy.mil::254b377a-8faa-4743-9306-e97721f76ad1" providerId="AD" clId="Web-{8A80E2CD-C4D7-4184-A34E-BBED6300A994}"/>
    <pc:docChg chg="modSld">
      <pc:chgData name="Steffy, Megan R CPO USN NAVSUPPACT SDB GR (USA)" userId="S::megan.r.steffy.mil@us.navy.mil::254b377a-8faa-4743-9306-e97721f76ad1" providerId="AD" clId="Web-{8A80E2CD-C4D7-4184-A34E-BBED6300A994}" dt="2023-03-27T04:15:41.614" v="1292"/>
      <pc:docMkLst>
        <pc:docMk/>
      </pc:docMkLst>
      <pc:sldChg chg="modNotes">
        <pc:chgData name="Steffy, Megan R CPO USN NAVSUPPACT SDB GR (USA)" userId="S::megan.r.steffy.mil@us.navy.mil::254b377a-8faa-4743-9306-e97721f76ad1" providerId="AD" clId="Web-{8A80E2CD-C4D7-4184-A34E-BBED6300A994}" dt="2023-03-27T03:51:25.891" v="144"/>
        <pc:sldMkLst>
          <pc:docMk/>
          <pc:sldMk cId="1691572976" sldId="332"/>
        </pc:sldMkLst>
      </pc:sldChg>
      <pc:sldChg chg="modNotes">
        <pc:chgData name="Steffy, Megan R CPO USN NAVSUPPACT SDB GR (USA)" userId="S::megan.r.steffy.mil@us.navy.mil::254b377a-8faa-4743-9306-e97721f76ad1" providerId="AD" clId="Web-{8A80E2CD-C4D7-4184-A34E-BBED6300A994}" dt="2023-03-27T03:54:06.284" v="262"/>
        <pc:sldMkLst>
          <pc:docMk/>
          <pc:sldMk cId="103924205" sldId="333"/>
        </pc:sldMkLst>
      </pc:sldChg>
      <pc:sldChg chg="modNotes">
        <pc:chgData name="Steffy, Megan R CPO USN NAVSUPPACT SDB GR (USA)" userId="S::megan.r.steffy.mil@us.navy.mil::254b377a-8faa-4743-9306-e97721f76ad1" providerId="AD" clId="Web-{8A80E2CD-C4D7-4184-A34E-BBED6300A994}" dt="2023-03-27T04:05:12.825" v="302"/>
        <pc:sldMkLst>
          <pc:docMk/>
          <pc:sldMk cId="980718203" sldId="334"/>
        </pc:sldMkLst>
      </pc:sldChg>
      <pc:sldChg chg="addSp delSp modSp modNotes">
        <pc:chgData name="Steffy, Megan R CPO USN NAVSUPPACT SDB GR (USA)" userId="S::megan.r.steffy.mil@us.navy.mil::254b377a-8faa-4743-9306-e97721f76ad1" providerId="AD" clId="Web-{8A80E2CD-C4D7-4184-A34E-BBED6300A994}" dt="2023-03-27T04:15:41.614" v="1292"/>
        <pc:sldMkLst>
          <pc:docMk/>
          <pc:sldMk cId="1301411621" sldId="335"/>
        </pc:sldMkLst>
        <pc:spChg chg="del">
          <ac:chgData name="Steffy, Megan R CPO USN NAVSUPPACT SDB GR (USA)" userId="S::megan.r.steffy.mil@us.navy.mil::254b377a-8faa-4743-9306-e97721f76ad1" providerId="AD" clId="Web-{8A80E2CD-C4D7-4184-A34E-BBED6300A994}" dt="2023-03-27T03:59:56.039" v="272"/>
          <ac:spMkLst>
            <pc:docMk/>
            <pc:sldMk cId="1301411621" sldId="335"/>
            <ac:spMk id="3" creationId="{F826FBCA-5418-DCFE-248C-3514CAE23369}"/>
          </ac:spMkLst>
        </pc:spChg>
        <pc:picChg chg="add mod ord">
          <ac:chgData name="Steffy, Megan R CPO USN NAVSUPPACT SDB GR (USA)" userId="S::megan.r.steffy.mil@us.navy.mil::254b377a-8faa-4743-9306-e97721f76ad1" providerId="AD" clId="Web-{8A80E2CD-C4D7-4184-A34E-BBED6300A994}" dt="2023-03-27T04:00:02.805" v="275" actId="14100"/>
          <ac:picMkLst>
            <pc:docMk/>
            <pc:sldMk cId="1301411621" sldId="335"/>
            <ac:picMk id="4" creationId="{E597C348-E271-2597-19B9-CB438A00262B}"/>
          </ac:picMkLst>
        </pc:picChg>
      </pc:sldChg>
      <pc:sldChg chg="addSp delSp modSp mod modClrScheme chgLayout modNotes">
        <pc:chgData name="Steffy, Megan R CPO USN NAVSUPPACT SDB GR (USA)" userId="S::megan.r.steffy.mil@us.navy.mil::254b377a-8faa-4743-9306-e97721f76ad1" providerId="AD" clId="Web-{8A80E2CD-C4D7-4184-A34E-BBED6300A994}" dt="2023-03-27T04:10:36.251" v="939"/>
        <pc:sldMkLst>
          <pc:docMk/>
          <pc:sldMk cId="2773495306" sldId="336"/>
        </pc:sldMkLst>
        <pc:spChg chg="mod ord">
          <ac:chgData name="Steffy, Megan R CPO USN NAVSUPPACT SDB GR (USA)" userId="S::megan.r.steffy.mil@us.navy.mil::254b377a-8faa-4743-9306-e97721f76ad1" providerId="AD" clId="Web-{8A80E2CD-C4D7-4184-A34E-BBED6300A994}" dt="2023-03-27T03:56:55.271" v="263"/>
          <ac:spMkLst>
            <pc:docMk/>
            <pc:sldMk cId="2773495306" sldId="336"/>
            <ac:spMk id="2" creationId="{A8EB2059-A038-E711-954C-6BDBA0E05D51}"/>
          </ac:spMkLst>
        </pc:spChg>
        <pc:spChg chg="del mod ord">
          <ac:chgData name="Steffy, Megan R CPO USN NAVSUPPACT SDB GR (USA)" userId="S::megan.r.steffy.mil@us.navy.mil::254b377a-8faa-4743-9306-e97721f76ad1" providerId="AD" clId="Web-{8A80E2CD-C4D7-4184-A34E-BBED6300A994}" dt="2023-03-27T03:57:03.584" v="264"/>
          <ac:spMkLst>
            <pc:docMk/>
            <pc:sldMk cId="2773495306" sldId="336"/>
            <ac:spMk id="3" creationId="{763BE3AF-CD26-BB22-62E7-EEE20A7E4FB9}"/>
          </ac:spMkLst>
        </pc:spChg>
        <pc:spChg chg="add del mod ord">
          <ac:chgData name="Steffy, Megan R CPO USN NAVSUPPACT SDB GR (USA)" userId="S::megan.r.steffy.mil@us.navy.mil::254b377a-8faa-4743-9306-e97721f76ad1" providerId="AD" clId="Web-{8A80E2CD-C4D7-4184-A34E-BBED6300A994}" dt="2023-03-27T03:57:14.334" v="265"/>
          <ac:spMkLst>
            <pc:docMk/>
            <pc:sldMk cId="2773495306" sldId="336"/>
            <ac:spMk id="4" creationId="{5318D012-A0DC-EE47-53E7-62B523B2048F}"/>
          </ac:spMkLst>
        </pc:spChg>
        <pc:picChg chg="add mod ord">
          <ac:chgData name="Steffy, Megan R CPO USN NAVSUPPACT SDB GR (USA)" userId="S::megan.r.steffy.mil@us.navy.mil::254b377a-8faa-4743-9306-e97721f76ad1" providerId="AD" clId="Web-{8A80E2CD-C4D7-4184-A34E-BBED6300A994}" dt="2023-03-27T03:57:21.365" v="268" actId="14100"/>
          <ac:picMkLst>
            <pc:docMk/>
            <pc:sldMk cId="2773495306" sldId="336"/>
            <ac:picMk id="5" creationId="{F7A15CDC-C545-3EBE-9542-8534FB37EAF6}"/>
          </ac:picMkLst>
        </pc:picChg>
        <pc:picChg chg="add mod ord">
          <ac:chgData name="Steffy, Megan R CPO USN NAVSUPPACT SDB GR (USA)" userId="S::megan.r.steffy.mil@us.navy.mil::254b377a-8faa-4743-9306-e97721f76ad1" providerId="AD" clId="Web-{8A80E2CD-C4D7-4184-A34E-BBED6300A994}" dt="2023-03-27T03:57:31.553" v="271" actId="14100"/>
          <ac:picMkLst>
            <pc:docMk/>
            <pc:sldMk cId="2773495306" sldId="336"/>
            <ac:picMk id="6" creationId="{54C0DC36-A8CE-92A7-9EE2-9FDD8DEC9F0F}"/>
          </ac:picMkLst>
        </pc:picChg>
      </pc:sldChg>
    </pc:docChg>
  </pc:docChgLst>
  <pc:docChgLst>
    <pc:chgData name="Steffy, Megan R CPO USN NAVSUPPACT SDB GR (USA)" userId="S::megan.r.steffy.mil@us.navy.mil::254b377a-8faa-4743-9306-e97721f76ad1" providerId="AD" clId="Web-{BB2B2509-B4C4-4E8D-A6DC-2F683AE17612}"/>
    <pc:docChg chg="addSld delSld modSld sldOrd">
      <pc:chgData name="Steffy, Megan R CPO USN NAVSUPPACT SDB GR (USA)" userId="S::megan.r.steffy.mil@us.navy.mil::254b377a-8faa-4743-9306-e97721f76ad1" providerId="AD" clId="Web-{BB2B2509-B4C4-4E8D-A6DC-2F683AE17612}" dt="2023-03-26T12:25:17.449" v="8093"/>
      <pc:docMkLst>
        <pc:docMk/>
      </pc:docMkLst>
      <pc:sldChg chg="modSp">
        <pc:chgData name="Steffy, Megan R CPO USN NAVSUPPACT SDB GR (USA)" userId="S::megan.r.steffy.mil@us.navy.mil::254b377a-8faa-4743-9306-e97721f76ad1" providerId="AD" clId="Web-{BB2B2509-B4C4-4E8D-A6DC-2F683AE17612}" dt="2023-03-26T09:40:07.266" v="8" actId="20577"/>
        <pc:sldMkLst>
          <pc:docMk/>
          <pc:sldMk cId="871650659" sldId="262"/>
        </pc:sldMkLst>
        <pc:spChg chg="mod">
          <ac:chgData name="Steffy, Megan R CPO USN NAVSUPPACT SDB GR (USA)" userId="S::megan.r.steffy.mil@us.navy.mil::254b377a-8faa-4743-9306-e97721f76ad1" providerId="AD" clId="Web-{BB2B2509-B4C4-4E8D-A6DC-2F683AE17612}" dt="2023-03-26T09:40:07.266" v="8" actId="20577"/>
          <ac:spMkLst>
            <pc:docMk/>
            <pc:sldMk cId="871650659" sldId="262"/>
            <ac:spMk id="3" creationId="{00000000-0000-0000-0000-000000000000}"/>
          </ac:spMkLst>
        </pc:spChg>
      </pc:sldChg>
      <pc:sldChg chg="modSp">
        <pc:chgData name="Steffy, Megan R CPO USN NAVSUPPACT SDB GR (USA)" userId="S::megan.r.steffy.mil@us.navy.mil::254b377a-8faa-4743-9306-e97721f76ad1" providerId="AD" clId="Web-{BB2B2509-B4C4-4E8D-A6DC-2F683AE17612}" dt="2023-03-26T09:41:44.612" v="27" actId="20577"/>
        <pc:sldMkLst>
          <pc:docMk/>
          <pc:sldMk cId="1248904320" sldId="263"/>
        </pc:sldMkLst>
        <pc:spChg chg="mod">
          <ac:chgData name="Steffy, Megan R CPO USN NAVSUPPACT SDB GR (USA)" userId="S::megan.r.steffy.mil@us.navy.mil::254b377a-8faa-4743-9306-e97721f76ad1" providerId="AD" clId="Web-{BB2B2509-B4C4-4E8D-A6DC-2F683AE17612}" dt="2023-03-26T09:41:44.612" v="27" actId="20577"/>
          <ac:spMkLst>
            <pc:docMk/>
            <pc:sldMk cId="1248904320" sldId="263"/>
            <ac:spMk id="3" creationId="{00000000-0000-0000-0000-000000000000}"/>
          </ac:spMkLst>
        </pc:spChg>
      </pc:sldChg>
      <pc:sldChg chg="del">
        <pc:chgData name="Steffy, Megan R CPO USN NAVSUPPACT SDB GR (USA)" userId="S::megan.r.steffy.mil@us.navy.mil::254b377a-8faa-4743-9306-e97721f76ad1" providerId="AD" clId="Web-{BB2B2509-B4C4-4E8D-A6DC-2F683AE17612}" dt="2023-03-26T12:10:07.482" v="7319"/>
        <pc:sldMkLst>
          <pc:docMk/>
          <pc:sldMk cId="1350466863" sldId="271"/>
        </pc:sldMkLst>
      </pc:sldChg>
      <pc:sldChg chg="modSp modNotes">
        <pc:chgData name="Steffy, Megan R CPO USN NAVSUPPACT SDB GR (USA)" userId="S::megan.r.steffy.mil@us.navy.mil::254b377a-8faa-4743-9306-e97721f76ad1" providerId="AD" clId="Web-{BB2B2509-B4C4-4E8D-A6DC-2F683AE17612}" dt="2023-03-26T11:14:54.048" v="4302"/>
        <pc:sldMkLst>
          <pc:docMk/>
          <pc:sldMk cId="2486130272" sldId="272"/>
        </pc:sldMkLst>
        <pc:spChg chg="mod">
          <ac:chgData name="Steffy, Megan R CPO USN NAVSUPPACT SDB GR (USA)" userId="S::megan.r.steffy.mil@us.navy.mil::254b377a-8faa-4743-9306-e97721f76ad1" providerId="AD" clId="Web-{BB2B2509-B4C4-4E8D-A6DC-2F683AE17612}" dt="2023-03-26T10:09:59.255" v="353" actId="20577"/>
          <ac:spMkLst>
            <pc:docMk/>
            <pc:sldMk cId="2486130272" sldId="272"/>
            <ac:spMk id="3" creationId="{00000000-0000-0000-0000-000000000000}"/>
          </ac:spMkLst>
        </pc:spChg>
      </pc:sldChg>
      <pc:sldChg chg="modSp modNotes">
        <pc:chgData name="Steffy, Megan R CPO USN NAVSUPPACT SDB GR (USA)" userId="S::megan.r.steffy.mil@us.navy.mil::254b377a-8faa-4743-9306-e97721f76ad1" providerId="AD" clId="Web-{BB2B2509-B4C4-4E8D-A6DC-2F683AE17612}" dt="2023-03-26T12:14:33.017" v="7442"/>
        <pc:sldMkLst>
          <pc:docMk/>
          <pc:sldMk cId="2017219600" sldId="273"/>
        </pc:sldMkLst>
        <pc:spChg chg="mod">
          <ac:chgData name="Steffy, Megan R CPO USN NAVSUPPACT SDB GR (USA)" userId="S::megan.r.steffy.mil@us.navy.mil::254b377a-8faa-4743-9306-e97721f76ad1" providerId="AD" clId="Web-{BB2B2509-B4C4-4E8D-A6DC-2F683AE17612}" dt="2023-03-26T10:11:11.209" v="482" actId="20577"/>
          <ac:spMkLst>
            <pc:docMk/>
            <pc:sldMk cId="2017219600" sldId="273"/>
            <ac:spMk id="3" creationId="{00000000-0000-0000-0000-000000000000}"/>
          </ac:spMkLst>
        </pc:spChg>
      </pc:sldChg>
      <pc:sldChg chg="modSp del modNotes">
        <pc:chgData name="Steffy, Megan R CPO USN NAVSUPPACT SDB GR (USA)" userId="S::megan.r.steffy.mil@us.navy.mil::254b377a-8faa-4743-9306-e97721f76ad1" providerId="AD" clId="Web-{BB2B2509-B4C4-4E8D-A6DC-2F683AE17612}" dt="2023-03-26T12:21:31.242" v="7698"/>
        <pc:sldMkLst>
          <pc:docMk/>
          <pc:sldMk cId="4044253508" sldId="274"/>
        </pc:sldMkLst>
        <pc:spChg chg="mod">
          <ac:chgData name="Steffy, Megan R CPO USN NAVSUPPACT SDB GR (USA)" userId="S::megan.r.steffy.mil@us.navy.mil::254b377a-8faa-4743-9306-e97721f76ad1" providerId="AD" clId="Web-{BB2B2509-B4C4-4E8D-A6DC-2F683AE17612}" dt="2023-03-26T10:24:32.740" v="1373" actId="20577"/>
          <ac:spMkLst>
            <pc:docMk/>
            <pc:sldMk cId="4044253508" sldId="274"/>
            <ac:spMk id="3" creationId="{00000000-0000-0000-0000-000000000000}"/>
          </ac:spMkLst>
        </pc:spChg>
      </pc:sldChg>
      <pc:sldChg chg="modSp del">
        <pc:chgData name="Steffy, Megan R CPO USN NAVSUPPACT SDB GR (USA)" userId="S::megan.r.steffy.mil@us.navy.mil::254b377a-8faa-4743-9306-e97721f76ad1" providerId="AD" clId="Web-{BB2B2509-B4C4-4E8D-A6DC-2F683AE17612}" dt="2023-03-26T10:20:01.422" v="1125"/>
        <pc:sldMkLst>
          <pc:docMk/>
          <pc:sldMk cId="162235000" sldId="277"/>
        </pc:sldMkLst>
        <pc:picChg chg="mod">
          <ac:chgData name="Steffy, Megan R CPO USN NAVSUPPACT SDB GR (USA)" userId="S::megan.r.steffy.mil@us.navy.mil::254b377a-8faa-4743-9306-e97721f76ad1" providerId="AD" clId="Web-{BB2B2509-B4C4-4E8D-A6DC-2F683AE17612}" dt="2023-03-26T10:19:43.406" v="1093" actId="1076"/>
          <ac:picMkLst>
            <pc:docMk/>
            <pc:sldMk cId="162235000" sldId="277"/>
            <ac:picMk id="2" creationId="{00000000-0000-0000-0000-000000000000}"/>
          </ac:picMkLst>
        </pc:picChg>
      </pc:sldChg>
      <pc:sldChg chg="del">
        <pc:chgData name="Steffy, Megan R CPO USN NAVSUPPACT SDB GR (USA)" userId="S::megan.r.steffy.mil@us.navy.mil::254b377a-8faa-4743-9306-e97721f76ad1" providerId="AD" clId="Web-{BB2B2509-B4C4-4E8D-A6DC-2F683AE17612}" dt="2023-03-26T10:29:16.370" v="1712"/>
        <pc:sldMkLst>
          <pc:docMk/>
          <pc:sldMk cId="3044885653" sldId="289"/>
        </pc:sldMkLst>
      </pc:sldChg>
      <pc:sldChg chg="modSp modNotes">
        <pc:chgData name="Steffy, Megan R CPO USN NAVSUPPACT SDB GR (USA)" userId="S::megan.r.steffy.mil@us.navy.mil::254b377a-8faa-4743-9306-e97721f76ad1" providerId="AD" clId="Web-{BB2B2509-B4C4-4E8D-A6DC-2F683AE17612}" dt="2023-03-26T12:12:34.187" v="7364"/>
        <pc:sldMkLst>
          <pc:docMk/>
          <pc:sldMk cId="1460149892" sldId="290"/>
        </pc:sldMkLst>
        <pc:spChg chg="mod">
          <ac:chgData name="Steffy, Megan R CPO USN NAVSUPPACT SDB GR (USA)" userId="S::megan.r.steffy.mil@us.navy.mil::254b377a-8faa-4743-9306-e97721f76ad1" providerId="AD" clId="Web-{BB2B2509-B4C4-4E8D-A6DC-2F683AE17612}" dt="2023-03-26T09:46:55.368" v="55" actId="20577"/>
          <ac:spMkLst>
            <pc:docMk/>
            <pc:sldMk cId="1460149892" sldId="290"/>
            <ac:spMk id="3" creationId="{00000000-0000-0000-0000-000000000000}"/>
          </ac:spMkLst>
        </pc:spChg>
      </pc:sldChg>
      <pc:sldChg chg="add del modNotes">
        <pc:chgData name="Steffy, Megan R CPO USN NAVSUPPACT SDB GR (USA)" userId="S::megan.r.steffy.mil@us.navy.mil::254b377a-8faa-4743-9306-e97721f76ad1" providerId="AD" clId="Web-{BB2B2509-B4C4-4E8D-A6DC-2F683AE17612}" dt="2023-03-26T12:20:57.039" v="7697"/>
        <pc:sldMkLst>
          <pc:docMk/>
          <pc:sldMk cId="3042754314" sldId="291"/>
        </pc:sldMkLst>
      </pc:sldChg>
      <pc:sldChg chg="modSp add del">
        <pc:chgData name="Steffy, Megan R CPO USN NAVSUPPACT SDB GR (USA)" userId="S::megan.r.steffy.mil@us.navy.mil::254b377a-8faa-4743-9306-e97721f76ad1" providerId="AD" clId="Web-{BB2B2509-B4C4-4E8D-A6DC-2F683AE17612}" dt="2023-03-26T10:29:09.698" v="1711"/>
        <pc:sldMkLst>
          <pc:docMk/>
          <pc:sldMk cId="757099886" sldId="292"/>
        </pc:sldMkLst>
        <pc:spChg chg="mod">
          <ac:chgData name="Steffy, Megan R CPO USN NAVSUPPACT SDB GR (USA)" userId="S::megan.r.steffy.mil@us.navy.mil::254b377a-8faa-4743-9306-e97721f76ad1" providerId="AD" clId="Web-{BB2B2509-B4C4-4E8D-A6DC-2F683AE17612}" dt="2023-03-26T10:28:33.604" v="1708" actId="20577"/>
          <ac:spMkLst>
            <pc:docMk/>
            <pc:sldMk cId="757099886" sldId="292"/>
            <ac:spMk id="3" creationId="{00000000-0000-0000-0000-000000000000}"/>
          </ac:spMkLst>
        </pc:spChg>
      </pc:sldChg>
      <pc:sldChg chg="modSp modNotes">
        <pc:chgData name="Steffy, Megan R CPO USN NAVSUPPACT SDB GR (USA)" userId="S::megan.r.steffy.mil@us.navy.mil::254b377a-8faa-4743-9306-e97721f76ad1" providerId="AD" clId="Web-{BB2B2509-B4C4-4E8D-A6DC-2F683AE17612}" dt="2023-03-26T10:41:18.040" v="2719"/>
        <pc:sldMkLst>
          <pc:docMk/>
          <pc:sldMk cId="1015650853" sldId="294"/>
        </pc:sldMkLst>
        <pc:spChg chg="mod">
          <ac:chgData name="Steffy, Megan R CPO USN NAVSUPPACT SDB GR (USA)" userId="S::megan.r.steffy.mil@us.navy.mil::254b377a-8faa-4743-9306-e97721f76ad1" providerId="AD" clId="Web-{BB2B2509-B4C4-4E8D-A6DC-2F683AE17612}" dt="2023-03-26T10:35:13.893" v="2174" actId="20577"/>
          <ac:spMkLst>
            <pc:docMk/>
            <pc:sldMk cId="1015650853" sldId="294"/>
            <ac:spMk id="2" creationId="{00000000-0000-0000-0000-000000000000}"/>
          </ac:spMkLst>
        </pc:spChg>
        <pc:spChg chg="mod">
          <ac:chgData name="Steffy, Megan R CPO USN NAVSUPPACT SDB GR (USA)" userId="S::megan.r.steffy.mil@us.navy.mil::254b377a-8faa-4743-9306-e97721f76ad1" providerId="AD" clId="Web-{BB2B2509-B4C4-4E8D-A6DC-2F683AE17612}" dt="2023-03-26T10:35:28.049" v="2188" actId="20577"/>
          <ac:spMkLst>
            <pc:docMk/>
            <pc:sldMk cId="1015650853" sldId="294"/>
            <ac:spMk id="3" creationId="{00000000-0000-0000-0000-000000000000}"/>
          </ac:spMkLst>
        </pc:spChg>
      </pc:sldChg>
      <pc:sldChg chg="modSp del modNotes">
        <pc:chgData name="Steffy, Megan R CPO USN NAVSUPPACT SDB GR (USA)" userId="S::megan.r.steffy.mil@us.navy.mil::254b377a-8faa-4743-9306-e97721f76ad1" providerId="AD" clId="Web-{BB2B2509-B4C4-4E8D-A6DC-2F683AE17612}" dt="2023-03-26T12:22:04.055" v="7699"/>
        <pc:sldMkLst>
          <pc:docMk/>
          <pc:sldMk cId="338429844" sldId="295"/>
        </pc:sldMkLst>
        <pc:spChg chg="mod">
          <ac:chgData name="Steffy, Megan R CPO USN NAVSUPPACT SDB GR (USA)" userId="S::megan.r.steffy.mil@us.navy.mil::254b377a-8faa-4743-9306-e97721f76ad1" providerId="AD" clId="Web-{BB2B2509-B4C4-4E8D-A6DC-2F683AE17612}" dt="2023-03-26T10:29:20.042" v="1715" actId="20577"/>
          <ac:spMkLst>
            <pc:docMk/>
            <pc:sldMk cId="338429844" sldId="295"/>
            <ac:spMk id="2" creationId="{00000000-0000-0000-0000-000000000000}"/>
          </ac:spMkLst>
        </pc:spChg>
        <pc:spChg chg="mod">
          <ac:chgData name="Steffy, Megan R CPO USN NAVSUPPACT SDB GR (USA)" userId="S::megan.r.steffy.mil@us.navy.mil::254b377a-8faa-4743-9306-e97721f76ad1" providerId="AD" clId="Web-{BB2B2509-B4C4-4E8D-A6DC-2F683AE17612}" dt="2023-03-26T10:30:23.825" v="1802" actId="20577"/>
          <ac:spMkLst>
            <pc:docMk/>
            <pc:sldMk cId="338429844" sldId="295"/>
            <ac:spMk id="3" creationId="{00000000-0000-0000-0000-000000000000}"/>
          </ac:spMkLst>
        </pc:spChg>
      </pc:sldChg>
      <pc:sldChg chg="modSp modNotes">
        <pc:chgData name="Steffy, Megan R CPO USN NAVSUPPACT SDB GR (USA)" userId="S::megan.r.steffy.mil@us.navy.mil::254b377a-8faa-4743-9306-e97721f76ad1" providerId="AD" clId="Web-{BB2B2509-B4C4-4E8D-A6DC-2F683AE17612}" dt="2023-03-26T12:20:49.132" v="7696"/>
        <pc:sldMkLst>
          <pc:docMk/>
          <pc:sldMk cId="3573571728" sldId="312"/>
        </pc:sldMkLst>
        <pc:spChg chg="mod">
          <ac:chgData name="Steffy, Megan R CPO USN NAVSUPPACT SDB GR (USA)" userId="S::megan.r.steffy.mil@us.navy.mil::254b377a-8faa-4743-9306-e97721f76ad1" providerId="AD" clId="Web-{BB2B2509-B4C4-4E8D-A6DC-2F683AE17612}" dt="2023-03-26T10:19:53.469" v="1124" actId="20577"/>
          <ac:spMkLst>
            <pc:docMk/>
            <pc:sldMk cId="3573571728" sldId="312"/>
            <ac:spMk id="3" creationId="{00000000-0000-0000-0000-000000000000}"/>
          </ac:spMkLst>
        </pc:spChg>
      </pc:sldChg>
      <pc:sldChg chg="del">
        <pc:chgData name="Steffy, Megan R CPO USN NAVSUPPACT SDB GR (USA)" userId="S::megan.r.steffy.mil@us.navy.mil::254b377a-8faa-4743-9306-e97721f76ad1" providerId="AD" clId="Web-{BB2B2509-B4C4-4E8D-A6DC-2F683AE17612}" dt="2023-03-26T10:21:24.971" v="1190"/>
        <pc:sldMkLst>
          <pc:docMk/>
          <pc:sldMk cId="3426095836" sldId="313"/>
        </pc:sldMkLst>
      </pc:sldChg>
      <pc:sldChg chg="addSp modSp modNotes">
        <pc:chgData name="Steffy, Megan R CPO USN NAVSUPPACT SDB GR (USA)" userId="S::megan.r.steffy.mil@us.navy.mil::254b377a-8faa-4743-9306-e97721f76ad1" providerId="AD" clId="Web-{BB2B2509-B4C4-4E8D-A6DC-2F683AE17612}" dt="2023-03-26T11:57:34.298" v="5800"/>
        <pc:sldMkLst>
          <pc:docMk/>
          <pc:sldMk cId="1555918951" sldId="314"/>
        </pc:sldMkLst>
        <pc:spChg chg="mod">
          <ac:chgData name="Steffy, Megan R CPO USN NAVSUPPACT SDB GR (USA)" userId="S::megan.r.steffy.mil@us.navy.mil::254b377a-8faa-4743-9306-e97721f76ad1" providerId="AD" clId="Web-{BB2B2509-B4C4-4E8D-A6DC-2F683AE17612}" dt="2023-03-26T10:46:39.937" v="3104" actId="20577"/>
          <ac:spMkLst>
            <pc:docMk/>
            <pc:sldMk cId="1555918951" sldId="314"/>
            <ac:spMk id="3" creationId="{00000000-0000-0000-0000-000000000000}"/>
          </ac:spMkLst>
        </pc:spChg>
        <pc:picChg chg="add mod">
          <ac:chgData name="Steffy, Megan R CPO USN NAVSUPPACT SDB GR (USA)" userId="S::megan.r.steffy.mil@us.navy.mil::254b377a-8faa-4743-9306-e97721f76ad1" providerId="AD" clId="Web-{BB2B2509-B4C4-4E8D-A6DC-2F683AE17612}" dt="2023-03-26T10:47:07.671" v="3112" actId="14100"/>
          <ac:picMkLst>
            <pc:docMk/>
            <pc:sldMk cId="1555918951" sldId="314"/>
            <ac:picMk id="4" creationId="{8B21C5E8-ABE0-99BE-83BD-1F603476A943}"/>
          </ac:picMkLst>
        </pc:picChg>
      </pc:sldChg>
      <pc:sldChg chg="modSp modNotes">
        <pc:chgData name="Steffy, Megan R CPO USN NAVSUPPACT SDB GR (USA)" userId="S::megan.r.steffy.mil@us.navy.mil::254b377a-8faa-4743-9306-e97721f76ad1" providerId="AD" clId="Web-{BB2B2509-B4C4-4E8D-A6DC-2F683AE17612}" dt="2023-03-26T10:59:29.803" v="3530"/>
        <pc:sldMkLst>
          <pc:docMk/>
          <pc:sldMk cId="2382313702" sldId="315"/>
        </pc:sldMkLst>
        <pc:spChg chg="mod">
          <ac:chgData name="Steffy, Megan R CPO USN NAVSUPPACT SDB GR (USA)" userId="S::megan.r.steffy.mil@us.navy.mil::254b377a-8faa-4743-9306-e97721f76ad1" providerId="AD" clId="Web-{BB2B2509-B4C4-4E8D-A6DC-2F683AE17612}" dt="2023-03-26T10:45:59.295" v="3102" actId="20577"/>
          <ac:spMkLst>
            <pc:docMk/>
            <pc:sldMk cId="2382313702" sldId="315"/>
            <ac:spMk id="3" creationId="{00000000-0000-0000-0000-000000000000}"/>
          </ac:spMkLst>
        </pc:spChg>
      </pc:sldChg>
      <pc:sldChg chg="modNotes">
        <pc:chgData name="Steffy, Megan R CPO USN NAVSUPPACT SDB GR (USA)" userId="S::megan.r.steffy.mil@us.navy.mil::254b377a-8faa-4743-9306-e97721f76ad1" providerId="AD" clId="Web-{BB2B2509-B4C4-4E8D-A6DC-2F683AE17612}" dt="2023-03-26T10:21:21.861" v="1189"/>
        <pc:sldMkLst>
          <pc:docMk/>
          <pc:sldMk cId="4021727583" sldId="318"/>
        </pc:sldMkLst>
      </pc:sldChg>
      <pc:sldChg chg="modNotes">
        <pc:chgData name="Steffy, Megan R CPO USN NAVSUPPACT SDB GR (USA)" userId="S::megan.r.steffy.mil@us.navy.mil::254b377a-8faa-4743-9306-e97721f76ad1" providerId="AD" clId="Web-{BB2B2509-B4C4-4E8D-A6DC-2F683AE17612}" dt="2023-03-26T10:22:13.565" v="1219"/>
        <pc:sldMkLst>
          <pc:docMk/>
          <pc:sldMk cId="309633100" sldId="319"/>
        </pc:sldMkLst>
      </pc:sldChg>
      <pc:sldChg chg="new del">
        <pc:chgData name="Steffy, Megan R CPO USN NAVSUPPACT SDB GR (USA)" userId="S::megan.r.steffy.mil@us.navy.mil::254b377a-8faa-4743-9306-e97721f76ad1" providerId="AD" clId="Web-{BB2B2509-B4C4-4E8D-A6DC-2F683AE17612}" dt="2023-03-26T10:48:29.613" v="3134"/>
        <pc:sldMkLst>
          <pc:docMk/>
          <pc:sldMk cId="2863064202" sldId="320"/>
        </pc:sldMkLst>
      </pc:sldChg>
      <pc:sldChg chg="addSp delSp modSp new modNotes">
        <pc:chgData name="Steffy, Megan R CPO USN NAVSUPPACT SDB GR (USA)" userId="S::megan.r.steffy.mil@us.navy.mil::254b377a-8faa-4743-9306-e97721f76ad1" providerId="AD" clId="Web-{BB2B2509-B4C4-4E8D-A6DC-2F683AE17612}" dt="2023-03-26T11:59:38.472" v="6059"/>
        <pc:sldMkLst>
          <pc:docMk/>
          <pc:sldMk cId="732047165" sldId="321"/>
        </pc:sldMkLst>
        <pc:spChg chg="mod">
          <ac:chgData name="Steffy, Megan R CPO USN NAVSUPPACT SDB GR (USA)" userId="S::megan.r.steffy.mil@us.navy.mil::254b377a-8faa-4743-9306-e97721f76ad1" providerId="AD" clId="Web-{BB2B2509-B4C4-4E8D-A6DC-2F683AE17612}" dt="2023-03-26T10:51:01.975" v="3184" actId="20577"/>
          <ac:spMkLst>
            <pc:docMk/>
            <pc:sldMk cId="732047165" sldId="321"/>
            <ac:spMk id="2" creationId="{E038DF58-7232-0C72-8B35-6B275919DCB4}"/>
          </ac:spMkLst>
        </pc:spChg>
        <pc:spChg chg="del">
          <ac:chgData name="Steffy, Megan R CPO USN NAVSUPPACT SDB GR (USA)" userId="S::megan.r.steffy.mil@us.navy.mil::254b377a-8faa-4743-9306-e97721f76ad1" providerId="AD" clId="Web-{BB2B2509-B4C4-4E8D-A6DC-2F683AE17612}" dt="2023-03-26T10:47:47.143" v="3115"/>
          <ac:spMkLst>
            <pc:docMk/>
            <pc:sldMk cId="732047165" sldId="321"/>
            <ac:spMk id="3" creationId="{A88F0C0C-E754-E009-FECD-4D0655B31403}"/>
          </ac:spMkLst>
        </pc:spChg>
        <pc:picChg chg="add mod ord">
          <ac:chgData name="Steffy, Megan R CPO USN NAVSUPPACT SDB GR (USA)" userId="S::megan.r.steffy.mil@us.navy.mil::254b377a-8faa-4743-9306-e97721f76ad1" providerId="AD" clId="Web-{BB2B2509-B4C4-4E8D-A6DC-2F683AE17612}" dt="2023-03-26T10:48:05.597" v="3122" actId="14100"/>
          <ac:picMkLst>
            <pc:docMk/>
            <pc:sldMk cId="732047165" sldId="321"/>
            <ac:picMk id="4" creationId="{DA3184B3-9164-DB51-0B66-87A6911F295F}"/>
          </ac:picMkLst>
        </pc:picChg>
      </pc:sldChg>
      <pc:sldChg chg="addSp delSp modSp new ord modNotes">
        <pc:chgData name="Steffy, Megan R CPO USN NAVSUPPACT SDB GR (USA)" userId="S::megan.r.steffy.mil@us.navy.mil::254b377a-8faa-4743-9306-e97721f76ad1" providerId="AD" clId="Web-{BB2B2509-B4C4-4E8D-A6DC-2F683AE17612}" dt="2023-03-26T12:05:41.181" v="6678"/>
        <pc:sldMkLst>
          <pc:docMk/>
          <pc:sldMk cId="3089580643" sldId="322"/>
        </pc:sldMkLst>
        <pc:spChg chg="mod">
          <ac:chgData name="Steffy, Megan R CPO USN NAVSUPPACT SDB GR (USA)" userId="S::megan.r.steffy.mil@us.navy.mil::254b377a-8faa-4743-9306-e97721f76ad1" providerId="AD" clId="Web-{BB2B2509-B4C4-4E8D-A6DC-2F683AE17612}" dt="2023-03-26T10:49:11.129" v="3159" actId="14100"/>
          <ac:spMkLst>
            <pc:docMk/>
            <pc:sldMk cId="3089580643" sldId="322"/>
            <ac:spMk id="2" creationId="{98AD39A0-D263-35BE-E0BB-E6E58C4A1D5C}"/>
          </ac:spMkLst>
        </pc:spChg>
        <pc:spChg chg="del">
          <ac:chgData name="Steffy, Megan R CPO USN NAVSUPPACT SDB GR (USA)" userId="S::megan.r.steffy.mil@us.navy.mil::254b377a-8faa-4743-9306-e97721f76ad1" providerId="AD" clId="Web-{BB2B2509-B4C4-4E8D-A6DC-2F683AE17612}" dt="2023-03-26T10:48:45.566" v="3136"/>
          <ac:spMkLst>
            <pc:docMk/>
            <pc:sldMk cId="3089580643" sldId="322"/>
            <ac:spMk id="3" creationId="{FA2DD019-11FF-9961-40BD-25CCB591108F}"/>
          </ac:spMkLst>
        </pc:spChg>
        <pc:picChg chg="add mod ord">
          <ac:chgData name="Steffy, Megan R CPO USN NAVSUPPACT SDB GR (USA)" userId="S::megan.r.steffy.mil@us.navy.mil::254b377a-8faa-4743-9306-e97721f76ad1" providerId="AD" clId="Web-{BB2B2509-B4C4-4E8D-A6DC-2F683AE17612}" dt="2023-03-26T10:48:49.613" v="3138" actId="14100"/>
          <ac:picMkLst>
            <pc:docMk/>
            <pc:sldMk cId="3089580643" sldId="322"/>
            <ac:picMk id="4" creationId="{752B0AD9-C4DA-CD18-4DCD-3DD12B0FFD61}"/>
          </ac:picMkLst>
        </pc:picChg>
      </pc:sldChg>
      <pc:sldChg chg="addSp delSp modSp new modNotes">
        <pc:chgData name="Steffy, Megan R CPO USN NAVSUPPACT SDB GR (USA)" userId="S::megan.r.steffy.mil@us.navy.mil::254b377a-8faa-4743-9306-e97721f76ad1" providerId="AD" clId="Web-{BB2B2509-B4C4-4E8D-A6DC-2F683AE17612}" dt="2023-03-26T12:01:40.427" v="6308"/>
        <pc:sldMkLst>
          <pc:docMk/>
          <pc:sldMk cId="374908721" sldId="323"/>
        </pc:sldMkLst>
        <pc:spChg chg="mod">
          <ac:chgData name="Steffy, Megan R CPO USN NAVSUPPACT SDB GR (USA)" userId="S::megan.r.steffy.mil@us.navy.mil::254b377a-8faa-4743-9306-e97721f76ad1" providerId="AD" clId="Web-{BB2B2509-B4C4-4E8D-A6DC-2F683AE17612}" dt="2023-03-26T10:51:13.944" v="3200" actId="20577"/>
          <ac:spMkLst>
            <pc:docMk/>
            <pc:sldMk cId="374908721" sldId="323"/>
            <ac:spMk id="2" creationId="{353C1224-D284-7B65-D4B2-9E2F8A7F3AE2}"/>
          </ac:spMkLst>
        </pc:spChg>
        <pc:spChg chg="del">
          <ac:chgData name="Steffy, Megan R CPO USN NAVSUPPACT SDB GR (USA)" userId="S::megan.r.steffy.mil@us.navy.mil::254b377a-8faa-4743-9306-e97721f76ad1" providerId="AD" clId="Web-{BB2B2509-B4C4-4E8D-A6DC-2F683AE17612}" dt="2023-03-26T10:49:33.427" v="3161"/>
          <ac:spMkLst>
            <pc:docMk/>
            <pc:sldMk cId="374908721" sldId="323"/>
            <ac:spMk id="3" creationId="{17D94B54-6C4C-6173-1874-9F1978E19E7B}"/>
          </ac:spMkLst>
        </pc:spChg>
        <pc:picChg chg="add mod ord">
          <ac:chgData name="Steffy, Megan R CPO USN NAVSUPPACT SDB GR (USA)" userId="S::megan.r.steffy.mil@us.navy.mil::254b377a-8faa-4743-9306-e97721f76ad1" providerId="AD" clId="Web-{BB2B2509-B4C4-4E8D-A6DC-2F683AE17612}" dt="2023-03-26T10:49:40.739" v="3164" actId="14100"/>
          <ac:picMkLst>
            <pc:docMk/>
            <pc:sldMk cId="374908721" sldId="323"/>
            <ac:picMk id="4" creationId="{8BA1C0EE-1FCB-594F-BB78-7BECCA82434D}"/>
          </ac:picMkLst>
        </pc:picChg>
      </pc:sldChg>
      <pc:sldChg chg="addSp delSp modSp new modNotes">
        <pc:chgData name="Steffy, Megan R CPO USN NAVSUPPACT SDB GR (USA)" userId="S::megan.r.steffy.mil@us.navy.mil::254b377a-8faa-4743-9306-e97721f76ad1" providerId="AD" clId="Web-{BB2B2509-B4C4-4E8D-A6DC-2F683AE17612}" dt="2023-03-26T12:02:35.412" v="6400"/>
        <pc:sldMkLst>
          <pc:docMk/>
          <pc:sldMk cId="1089206881" sldId="324"/>
        </pc:sldMkLst>
        <pc:spChg chg="mod">
          <ac:chgData name="Steffy, Megan R CPO USN NAVSUPPACT SDB GR (USA)" userId="S::megan.r.steffy.mil@us.navy.mil::254b377a-8faa-4743-9306-e97721f76ad1" providerId="AD" clId="Web-{BB2B2509-B4C4-4E8D-A6DC-2F683AE17612}" dt="2023-03-26T10:51:26.444" v="3221" actId="14100"/>
          <ac:spMkLst>
            <pc:docMk/>
            <pc:sldMk cId="1089206881" sldId="324"/>
            <ac:spMk id="2" creationId="{186C8376-BA5D-103C-C8EC-BB5F63D79B7D}"/>
          </ac:spMkLst>
        </pc:spChg>
        <pc:spChg chg="del">
          <ac:chgData name="Steffy, Megan R CPO USN NAVSUPPACT SDB GR (USA)" userId="S::megan.r.steffy.mil@us.navy.mil::254b377a-8faa-4743-9306-e97721f76ad1" providerId="AD" clId="Web-{BB2B2509-B4C4-4E8D-A6DC-2F683AE17612}" dt="2023-03-26T10:51:35.319" v="3222"/>
          <ac:spMkLst>
            <pc:docMk/>
            <pc:sldMk cId="1089206881" sldId="324"/>
            <ac:spMk id="3" creationId="{A0419920-1C28-8B1E-33DA-01FF287EAF27}"/>
          </ac:spMkLst>
        </pc:spChg>
        <pc:picChg chg="add mod ord">
          <ac:chgData name="Steffy, Megan R CPO USN NAVSUPPACT SDB GR (USA)" userId="S::megan.r.steffy.mil@us.navy.mil::254b377a-8faa-4743-9306-e97721f76ad1" providerId="AD" clId="Web-{BB2B2509-B4C4-4E8D-A6DC-2F683AE17612}" dt="2023-03-26T10:51:41.695" v="3225" actId="14100"/>
          <ac:picMkLst>
            <pc:docMk/>
            <pc:sldMk cId="1089206881" sldId="324"/>
            <ac:picMk id="4" creationId="{3248368D-89EC-0B77-7017-AB8DE6DC0141}"/>
          </ac:picMkLst>
        </pc:picChg>
      </pc:sldChg>
      <pc:sldChg chg="addSp delSp modSp new modNotes">
        <pc:chgData name="Steffy, Megan R CPO USN NAVSUPPACT SDB GR (USA)" userId="S::megan.r.steffy.mil@us.navy.mil::254b377a-8faa-4743-9306-e97721f76ad1" providerId="AD" clId="Web-{BB2B2509-B4C4-4E8D-A6DC-2F683AE17612}" dt="2023-03-26T12:03:55.429" v="6531"/>
        <pc:sldMkLst>
          <pc:docMk/>
          <pc:sldMk cId="2395180154" sldId="325"/>
        </pc:sldMkLst>
        <pc:spChg chg="mod">
          <ac:chgData name="Steffy, Megan R CPO USN NAVSUPPACT SDB GR (USA)" userId="S::megan.r.steffy.mil@us.navy.mil::254b377a-8faa-4743-9306-e97721f76ad1" providerId="AD" clId="Web-{BB2B2509-B4C4-4E8D-A6DC-2F683AE17612}" dt="2023-03-26T10:52:22.461" v="3243" actId="20577"/>
          <ac:spMkLst>
            <pc:docMk/>
            <pc:sldMk cId="2395180154" sldId="325"/>
            <ac:spMk id="2" creationId="{6BFCAC8E-B0A5-F199-92A7-A95E3395E50A}"/>
          </ac:spMkLst>
        </pc:spChg>
        <pc:spChg chg="del">
          <ac:chgData name="Steffy, Megan R CPO USN NAVSUPPACT SDB GR (USA)" userId="S::megan.r.steffy.mil@us.navy.mil::254b377a-8faa-4743-9306-e97721f76ad1" providerId="AD" clId="Web-{BB2B2509-B4C4-4E8D-A6DC-2F683AE17612}" dt="2023-03-26T10:52:26.648" v="3244"/>
          <ac:spMkLst>
            <pc:docMk/>
            <pc:sldMk cId="2395180154" sldId="325"/>
            <ac:spMk id="3" creationId="{95167E62-3C9A-C47C-4815-B13101280DE8}"/>
          </ac:spMkLst>
        </pc:spChg>
        <pc:picChg chg="add mod ord">
          <ac:chgData name="Steffy, Megan R CPO USN NAVSUPPACT SDB GR (USA)" userId="S::megan.r.steffy.mil@us.navy.mil::254b377a-8faa-4743-9306-e97721f76ad1" providerId="AD" clId="Web-{BB2B2509-B4C4-4E8D-A6DC-2F683AE17612}" dt="2023-03-26T10:52:33.133" v="3247" actId="14100"/>
          <ac:picMkLst>
            <pc:docMk/>
            <pc:sldMk cId="2395180154" sldId="325"/>
            <ac:picMk id="4" creationId="{42C86AF6-3F6B-B85B-D72F-F0B7D7527CB2}"/>
          </ac:picMkLst>
        </pc:picChg>
      </pc:sldChg>
      <pc:sldChg chg="addSp delSp modSp new modNotes">
        <pc:chgData name="Steffy, Megan R CPO USN NAVSUPPACT SDB GR (USA)" userId="S::megan.r.steffy.mil@us.navy.mil::254b377a-8faa-4743-9306-e97721f76ad1" providerId="AD" clId="Web-{BB2B2509-B4C4-4E8D-A6DC-2F683AE17612}" dt="2023-03-26T12:07:12.338" v="6917"/>
        <pc:sldMkLst>
          <pc:docMk/>
          <pc:sldMk cId="3927381543" sldId="326"/>
        </pc:sldMkLst>
        <pc:spChg chg="mod">
          <ac:chgData name="Steffy, Megan R CPO USN NAVSUPPACT SDB GR (USA)" userId="S::megan.r.steffy.mil@us.navy.mil::254b377a-8faa-4743-9306-e97721f76ad1" providerId="AD" clId="Web-{BB2B2509-B4C4-4E8D-A6DC-2F683AE17612}" dt="2023-03-26T10:54:05.166" v="3283" actId="20577"/>
          <ac:spMkLst>
            <pc:docMk/>
            <pc:sldMk cId="3927381543" sldId="326"/>
            <ac:spMk id="2" creationId="{0565326B-7392-7FE1-2F94-7F216BFABCD8}"/>
          </ac:spMkLst>
        </pc:spChg>
        <pc:spChg chg="del">
          <ac:chgData name="Steffy, Megan R CPO USN NAVSUPPACT SDB GR (USA)" userId="S::megan.r.steffy.mil@us.navy.mil::254b377a-8faa-4743-9306-e97721f76ad1" providerId="AD" clId="Web-{BB2B2509-B4C4-4E8D-A6DC-2F683AE17612}" dt="2023-03-26T10:53:48.025" v="3253"/>
          <ac:spMkLst>
            <pc:docMk/>
            <pc:sldMk cId="3927381543" sldId="326"/>
            <ac:spMk id="3" creationId="{C853DCC9-53E2-78D9-B8E4-1D547AD1D838}"/>
          </ac:spMkLst>
        </pc:spChg>
        <pc:picChg chg="add mod ord">
          <ac:chgData name="Steffy, Megan R CPO USN NAVSUPPACT SDB GR (USA)" userId="S::megan.r.steffy.mil@us.navy.mil::254b377a-8faa-4743-9306-e97721f76ad1" providerId="AD" clId="Web-{BB2B2509-B4C4-4E8D-A6DC-2F683AE17612}" dt="2023-03-26T10:53:52.791" v="3255" actId="14100"/>
          <ac:picMkLst>
            <pc:docMk/>
            <pc:sldMk cId="3927381543" sldId="326"/>
            <ac:picMk id="4" creationId="{75AC5E48-1D48-F882-A1EF-C4952DAE2AFF}"/>
          </ac:picMkLst>
        </pc:picChg>
      </pc:sldChg>
      <pc:sldChg chg="addSp delSp modSp new modNotes">
        <pc:chgData name="Steffy, Megan R CPO USN NAVSUPPACT SDB GR (USA)" userId="S::megan.r.steffy.mil@us.navy.mil::254b377a-8faa-4743-9306-e97721f76ad1" providerId="AD" clId="Web-{BB2B2509-B4C4-4E8D-A6DC-2F683AE17612}" dt="2023-03-26T12:09:10.528" v="7189"/>
        <pc:sldMkLst>
          <pc:docMk/>
          <pc:sldMk cId="3824273619" sldId="327"/>
        </pc:sldMkLst>
        <pc:spChg chg="mod">
          <ac:chgData name="Steffy, Megan R CPO USN NAVSUPPACT SDB GR (USA)" userId="S::megan.r.steffy.mil@us.navy.mil::254b377a-8faa-4743-9306-e97721f76ad1" providerId="AD" clId="Web-{BB2B2509-B4C4-4E8D-A6DC-2F683AE17612}" dt="2023-03-26T10:54:41.823" v="3309" actId="20577"/>
          <ac:spMkLst>
            <pc:docMk/>
            <pc:sldMk cId="3824273619" sldId="327"/>
            <ac:spMk id="2" creationId="{9EBA3FFE-33E1-211B-E554-6D34585A5A91}"/>
          </ac:spMkLst>
        </pc:spChg>
        <pc:spChg chg="del">
          <ac:chgData name="Steffy, Megan R CPO USN NAVSUPPACT SDB GR (USA)" userId="S::megan.r.steffy.mil@us.navy.mil::254b377a-8faa-4743-9306-e97721f76ad1" providerId="AD" clId="Web-{BB2B2509-B4C4-4E8D-A6DC-2F683AE17612}" dt="2023-03-26T10:54:30.416" v="3284"/>
          <ac:spMkLst>
            <pc:docMk/>
            <pc:sldMk cId="3824273619" sldId="327"/>
            <ac:spMk id="3" creationId="{93932333-E828-853D-9B82-E190E080C40E}"/>
          </ac:spMkLst>
        </pc:spChg>
        <pc:picChg chg="add mod ord">
          <ac:chgData name="Steffy, Megan R CPO USN NAVSUPPACT SDB GR (USA)" userId="S::megan.r.steffy.mil@us.navy.mil::254b377a-8faa-4743-9306-e97721f76ad1" providerId="AD" clId="Web-{BB2B2509-B4C4-4E8D-A6DC-2F683AE17612}" dt="2023-03-26T10:54:34.041" v="3286" actId="14100"/>
          <ac:picMkLst>
            <pc:docMk/>
            <pc:sldMk cId="3824273619" sldId="327"/>
            <ac:picMk id="4" creationId="{3F521813-8CB7-D490-B98C-EBF7A769F7C7}"/>
          </ac:picMkLst>
        </pc:picChg>
      </pc:sldChg>
      <pc:sldChg chg="addSp delSp modSp new modNotes">
        <pc:chgData name="Steffy, Megan R CPO USN NAVSUPPACT SDB GR (USA)" userId="S::megan.r.steffy.mil@us.navy.mil::254b377a-8faa-4743-9306-e97721f76ad1" providerId="AD" clId="Web-{BB2B2509-B4C4-4E8D-A6DC-2F683AE17612}" dt="2023-03-26T12:23:40.447" v="7891"/>
        <pc:sldMkLst>
          <pc:docMk/>
          <pc:sldMk cId="640966190" sldId="328"/>
        </pc:sldMkLst>
        <pc:spChg chg="mod">
          <ac:chgData name="Steffy, Megan R CPO USN NAVSUPPACT SDB GR (USA)" userId="S::megan.r.steffy.mil@us.navy.mil::254b377a-8faa-4743-9306-e97721f76ad1" providerId="AD" clId="Web-{BB2B2509-B4C4-4E8D-A6DC-2F683AE17612}" dt="2023-03-26T10:55:09.839" v="3333" actId="20577"/>
          <ac:spMkLst>
            <pc:docMk/>
            <pc:sldMk cId="640966190" sldId="328"/>
            <ac:spMk id="2" creationId="{F73043C5-D267-D3FC-4AE5-70B9D9BFDE54}"/>
          </ac:spMkLst>
        </pc:spChg>
        <pc:spChg chg="del">
          <ac:chgData name="Steffy, Megan R CPO USN NAVSUPPACT SDB GR (USA)" userId="S::megan.r.steffy.mil@us.navy.mil::254b377a-8faa-4743-9306-e97721f76ad1" providerId="AD" clId="Web-{BB2B2509-B4C4-4E8D-A6DC-2F683AE17612}" dt="2023-03-26T10:54:54.167" v="3310"/>
          <ac:spMkLst>
            <pc:docMk/>
            <pc:sldMk cId="640966190" sldId="328"/>
            <ac:spMk id="3" creationId="{A349EAF9-44B6-F7D7-1150-70A344C38FB7}"/>
          </ac:spMkLst>
        </pc:spChg>
        <pc:picChg chg="add mod ord">
          <ac:chgData name="Steffy, Megan R CPO USN NAVSUPPACT SDB GR (USA)" userId="S::megan.r.steffy.mil@us.navy.mil::254b377a-8faa-4743-9306-e97721f76ad1" providerId="AD" clId="Web-{BB2B2509-B4C4-4E8D-A6DC-2F683AE17612}" dt="2023-03-26T10:54:57.917" v="3312" actId="14100"/>
          <ac:picMkLst>
            <pc:docMk/>
            <pc:sldMk cId="640966190" sldId="328"/>
            <ac:picMk id="4" creationId="{08B07B55-C547-B500-BC8F-713FADEA6C5B}"/>
          </ac:picMkLst>
        </pc:picChg>
      </pc:sldChg>
      <pc:sldChg chg="addSp delSp modSp new modNotes">
        <pc:chgData name="Steffy, Megan R CPO USN NAVSUPPACT SDB GR (USA)" userId="S::megan.r.steffy.mil@us.navy.mil::254b377a-8faa-4743-9306-e97721f76ad1" providerId="AD" clId="Web-{BB2B2509-B4C4-4E8D-A6DC-2F683AE17612}" dt="2023-03-26T12:25:17.449" v="8093"/>
        <pc:sldMkLst>
          <pc:docMk/>
          <pc:sldMk cId="700592619" sldId="329"/>
        </pc:sldMkLst>
        <pc:spChg chg="mod">
          <ac:chgData name="Steffy, Megan R CPO USN NAVSUPPACT SDB GR (USA)" userId="S::megan.r.steffy.mil@us.navy.mil::254b377a-8faa-4743-9306-e97721f76ad1" providerId="AD" clId="Web-{BB2B2509-B4C4-4E8D-A6DC-2F683AE17612}" dt="2023-03-26T10:55:37.433" v="3356" actId="20577"/>
          <ac:spMkLst>
            <pc:docMk/>
            <pc:sldMk cId="700592619" sldId="329"/>
            <ac:spMk id="2" creationId="{A3146F53-4108-FA4E-41C4-EB31579CC88D}"/>
          </ac:spMkLst>
        </pc:spChg>
        <pc:spChg chg="del">
          <ac:chgData name="Steffy, Megan R CPO USN NAVSUPPACT SDB GR (USA)" userId="S::megan.r.steffy.mil@us.navy.mil::254b377a-8faa-4743-9306-e97721f76ad1" providerId="AD" clId="Web-{BB2B2509-B4C4-4E8D-A6DC-2F683AE17612}" dt="2023-03-26T10:55:19.995" v="3334"/>
          <ac:spMkLst>
            <pc:docMk/>
            <pc:sldMk cId="700592619" sldId="329"/>
            <ac:spMk id="3" creationId="{27B1B8D5-8DC7-4156-369B-E14E9A0A297A}"/>
          </ac:spMkLst>
        </pc:spChg>
        <pc:picChg chg="add mod ord">
          <ac:chgData name="Steffy, Megan R CPO USN NAVSUPPACT SDB GR (USA)" userId="S::megan.r.steffy.mil@us.navy.mil::254b377a-8faa-4743-9306-e97721f76ad1" providerId="AD" clId="Web-{BB2B2509-B4C4-4E8D-A6DC-2F683AE17612}" dt="2023-03-26T10:55:24.433" v="3336" actId="14100"/>
          <ac:picMkLst>
            <pc:docMk/>
            <pc:sldMk cId="700592619" sldId="329"/>
            <ac:picMk id="4" creationId="{22DCFDBE-76CC-524E-0322-20026FECC2CE}"/>
          </ac:picMkLst>
        </pc:picChg>
      </pc:sldChg>
      <pc:sldChg chg="addSp delSp modSp new modNotes">
        <pc:chgData name="Steffy, Megan R CPO USN NAVSUPPACT SDB GR (USA)" userId="S::megan.r.steffy.mil@us.navy.mil::254b377a-8faa-4743-9306-e97721f76ad1" providerId="AD" clId="Web-{BB2B2509-B4C4-4E8D-A6DC-2F683AE17612}" dt="2023-03-26T12:09:53.544" v="7318"/>
        <pc:sldMkLst>
          <pc:docMk/>
          <pc:sldMk cId="2267800061" sldId="330"/>
        </pc:sldMkLst>
        <pc:spChg chg="mod">
          <ac:chgData name="Steffy, Megan R CPO USN NAVSUPPACT SDB GR (USA)" userId="S::megan.r.steffy.mil@us.navy.mil::254b377a-8faa-4743-9306-e97721f76ad1" providerId="AD" clId="Web-{BB2B2509-B4C4-4E8D-A6DC-2F683AE17612}" dt="2023-03-26T10:56:08.809" v="3379" actId="20577"/>
          <ac:spMkLst>
            <pc:docMk/>
            <pc:sldMk cId="2267800061" sldId="330"/>
            <ac:spMk id="2" creationId="{5B90F355-7DEC-0F4D-9DD0-A7CEC68335B5}"/>
          </ac:spMkLst>
        </pc:spChg>
        <pc:spChg chg="del">
          <ac:chgData name="Steffy, Megan R CPO USN NAVSUPPACT SDB GR (USA)" userId="S::megan.r.steffy.mil@us.navy.mil::254b377a-8faa-4743-9306-e97721f76ad1" providerId="AD" clId="Web-{BB2B2509-B4C4-4E8D-A6DC-2F683AE17612}" dt="2023-03-26T10:55:50.949" v="3357"/>
          <ac:spMkLst>
            <pc:docMk/>
            <pc:sldMk cId="2267800061" sldId="330"/>
            <ac:spMk id="3" creationId="{64F243B6-DA41-8552-BF99-DB3B270CD80A}"/>
          </ac:spMkLst>
        </pc:spChg>
        <pc:picChg chg="add mod ord">
          <ac:chgData name="Steffy, Megan R CPO USN NAVSUPPACT SDB GR (USA)" userId="S::megan.r.steffy.mil@us.navy.mil::254b377a-8faa-4743-9306-e97721f76ad1" providerId="AD" clId="Web-{BB2B2509-B4C4-4E8D-A6DC-2F683AE17612}" dt="2023-03-26T10:55:54.418" v="3359" actId="14100"/>
          <ac:picMkLst>
            <pc:docMk/>
            <pc:sldMk cId="2267800061" sldId="330"/>
            <ac:picMk id="4" creationId="{D452F0A3-A582-C70C-AD26-2270D4869BA5}"/>
          </ac:picMkLst>
        </pc:picChg>
      </pc:sldChg>
      <pc:sldChg chg="modSp new modNotes">
        <pc:chgData name="Steffy, Megan R CPO USN NAVSUPPACT SDB GR (USA)" userId="S::megan.r.steffy.mil@us.navy.mil::254b377a-8faa-4743-9306-e97721f76ad1" providerId="AD" clId="Web-{BB2B2509-B4C4-4E8D-A6DC-2F683AE17612}" dt="2023-03-26T11:06:05.658" v="3952"/>
        <pc:sldMkLst>
          <pc:docMk/>
          <pc:sldMk cId="3577312216" sldId="331"/>
        </pc:sldMkLst>
        <pc:spChg chg="mod">
          <ac:chgData name="Steffy, Megan R CPO USN NAVSUPPACT SDB GR (USA)" userId="S::megan.r.steffy.mil@us.navy.mil::254b377a-8faa-4743-9306-e97721f76ad1" providerId="AD" clId="Web-{BB2B2509-B4C4-4E8D-A6DC-2F683AE17612}" dt="2023-03-26T10:59:46.303" v="3541" actId="20577"/>
          <ac:spMkLst>
            <pc:docMk/>
            <pc:sldMk cId="3577312216" sldId="331"/>
            <ac:spMk id="2" creationId="{481503CA-E826-0526-3327-9AF4D98471B1}"/>
          </ac:spMkLst>
        </pc:spChg>
        <pc:spChg chg="mod">
          <ac:chgData name="Steffy, Megan R CPO USN NAVSUPPACT SDB GR (USA)" userId="S::megan.r.steffy.mil@us.navy.mil::254b377a-8faa-4743-9306-e97721f76ad1" providerId="AD" clId="Web-{BB2B2509-B4C4-4E8D-A6DC-2F683AE17612}" dt="2023-03-26T11:01:31.789" v="3679" actId="20577"/>
          <ac:spMkLst>
            <pc:docMk/>
            <pc:sldMk cId="3577312216" sldId="331"/>
            <ac:spMk id="3" creationId="{95392678-4675-EC3B-237C-570DFEAD6F67}"/>
          </ac:spMkLst>
        </pc:spChg>
      </pc:sldChg>
      <pc:sldChg chg="addSp delSp modSp new modNotes">
        <pc:chgData name="Steffy, Megan R CPO USN NAVSUPPACT SDB GR (USA)" userId="S::megan.r.steffy.mil@us.navy.mil::254b377a-8faa-4743-9306-e97721f76ad1" providerId="AD" clId="Web-{BB2B2509-B4C4-4E8D-A6DC-2F683AE17612}" dt="2023-03-26T12:15:29.284" v="7470"/>
        <pc:sldMkLst>
          <pc:docMk/>
          <pc:sldMk cId="1691572976" sldId="332"/>
        </pc:sldMkLst>
        <pc:spChg chg="mod">
          <ac:chgData name="Steffy, Megan R CPO USN NAVSUPPACT SDB GR (USA)" userId="S::megan.r.steffy.mil@us.navy.mil::254b377a-8faa-4743-9306-e97721f76ad1" providerId="AD" clId="Web-{BB2B2509-B4C4-4E8D-A6DC-2F683AE17612}" dt="2023-03-26T11:17:21.433" v="4317" actId="20577"/>
          <ac:spMkLst>
            <pc:docMk/>
            <pc:sldMk cId="1691572976" sldId="332"/>
            <ac:spMk id="2" creationId="{16C2446A-A4D8-D904-44F0-132B63640F41}"/>
          </ac:spMkLst>
        </pc:spChg>
        <pc:spChg chg="del">
          <ac:chgData name="Steffy, Megan R CPO USN NAVSUPPACT SDB GR (USA)" userId="S::megan.r.steffy.mil@us.navy.mil::254b377a-8faa-4743-9306-e97721f76ad1" providerId="AD" clId="Web-{BB2B2509-B4C4-4E8D-A6DC-2F683AE17612}" dt="2023-03-26T11:17:03.198" v="4303"/>
          <ac:spMkLst>
            <pc:docMk/>
            <pc:sldMk cId="1691572976" sldId="332"/>
            <ac:spMk id="3" creationId="{5A5A23A6-0FEE-F6FD-9AB8-B8384C952B5B}"/>
          </ac:spMkLst>
        </pc:spChg>
        <pc:picChg chg="add mod ord">
          <ac:chgData name="Steffy, Megan R CPO USN NAVSUPPACT SDB GR (USA)" userId="S::megan.r.steffy.mil@us.navy.mil::254b377a-8faa-4743-9306-e97721f76ad1" providerId="AD" clId="Web-{BB2B2509-B4C4-4E8D-A6DC-2F683AE17612}" dt="2023-03-26T11:17:08.167" v="4305" actId="14100"/>
          <ac:picMkLst>
            <pc:docMk/>
            <pc:sldMk cId="1691572976" sldId="332"/>
            <ac:picMk id="4" creationId="{963ABBAE-4EA1-F033-7B21-5BF84CA68D1D}"/>
          </ac:picMkLst>
        </pc:picChg>
      </pc:sldChg>
      <pc:sldChg chg="addSp delSp modSp new modNotes">
        <pc:chgData name="Steffy, Megan R CPO USN NAVSUPPACT SDB GR (USA)" userId="S::megan.r.steffy.mil@us.navy.mil::254b377a-8faa-4743-9306-e97721f76ad1" providerId="AD" clId="Web-{BB2B2509-B4C4-4E8D-A6DC-2F683AE17612}" dt="2023-03-26T11:49:34.775" v="5085"/>
        <pc:sldMkLst>
          <pc:docMk/>
          <pc:sldMk cId="103924205" sldId="333"/>
        </pc:sldMkLst>
        <pc:spChg chg="mod">
          <ac:chgData name="Steffy, Megan R CPO USN NAVSUPPACT SDB GR (USA)" userId="S::megan.r.steffy.mil@us.navy.mil::254b377a-8faa-4743-9306-e97721f76ad1" providerId="AD" clId="Web-{BB2B2509-B4C4-4E8D-A6DC-2F683AE17612}" dt="2023-03-26T11:21:54.571" v="4347" actId="20577"/>
          <ac:spMkLst>
            <pc:docMk/>
            <pc:sldMk cId="103924205" sldId="333"/>
            <ac:spMk id="2" creationId="{9261913C-D4C5-0087-67D5-243542771DC5}"/>
          </ac:spMkLst>
        </pc:spChg>
        <pc:spChg chg="del">
          <ac:chgData name="Steffy, Megan R CPO USN NAVSUPPACT SDB GR (USA)" userId="S::megan.r.steffy.mil@us.navy.mil::254b377a-8faa-4743-9306-e97721f76ad1" providerId="AD" clId="Web-{BB2B2509-B4C4-4E8D-A6DC-2F683AE17612}" dt="2023-03-26T11:21:49.196" v="4339"/>
          <ac:spMkLst>
            <pc:docMk/>
            <pc:sldMk cId="103924205" sldId="333"/>
            <ac:spMk id="3" creationId="{4CA1BC1B-14F5-791A-4430-9B9EAC365A79}"/>
          </ac:spMkLst>
        </pc:spChg>
        <pc:picChg chg="add mod ord">
          <ac:chgData name="Steffy, Megan R CPO USN NAVSUPPACT SDB GR (USA)" userId="S::megan.r.steffy.mil@us.navy.mil::254b377a-8faa-4743-9306-e97721f76ad1" providerId="AD" clId="Web-{BB2B2509-B4C4-4E8D-A6DC-2F683AE17612}" dt="2023-03-26T11:21:49.196" v="4339"/>
          <ac:picMkLst>
            <pc:docMk/>
            <pc:sldMk cId="103924205" sldId="333"/>
            <ac:picMk id="4" creationId="{2CDBB35D-AB75-95DD-3011-F9C7B683AE9E}"/>
          </ac:picMkLst>
        </pc:picChg>
      </pc:sldChg>
      <pc:sldChg chg="addSp delSp modSp new modNotes">
        <pc:chgData name="Steffy, Megan R CPO USN NAVSUPPACT SDB GR (USA)" userId="S::megan.r.steffy.mil@us.navy.mil::254b377a-8faa-4743-9306-e97721f76ad1" providerId="AD" clId="Web-{BB2B2509-B4C4-4E8D-A6DC-2F683AE17612}" dt="2023-03-26T12:20:07.303" v="7671"/>
        <pc:sldMkLst>
          <pc:docMk/>
          <pc:sldMk cId="980718203" sldId="334"/>
        </pc:sldMkLst>
        <pc:spChg chg="mod">
          <ac:chgData name="Steffy, Megan R CPO USN NAVSUPPACT SDB GR (USA)" userId="S::megan.r.steffy.mil@us.navy.mil::254b377a-8faa-4743-9306-e97721f76ad1" providerId="AD" clId="Web-{BB2B2509-B4C4-4E8D-A6DC-2F683AE17612}" dt="2023-03-26T11:24:16.527" v="4399" actId="20577"/>
          <ac:spMkLst>
            <pc:docMk/>
            <pc:sldMk cId="980718203" sldId="334"/>
            <ac:spMk id="2" creationId="{A0B24675-BE87-70CD-DCBD-0D74699D3FD9}"/>
          </ac:spMkLst>
        </pc:spChg>
        <pc:spChg chg="del">
          <ac:chgData name="Steffy, Megan R CPO USN NAVSUPPACT SDB GR (USA)" userId="S::megan.r.steffy.mil@us.navy.mil::254b377a-8faa-4743-9306-e97721f76ad1" providerId="AD" clId="Web-{BB2B2509-B4C4-4E8D-A6DC-2F683AE17612}" dt="2023-03-26T11:25:08.012" v="4400"/>
          <ac:spMkLst>
            <pc:docMk/>
            <pc:sldMk cId="980718203" sldId="334"/>
            <ac:spMk id="3" creationId="{2000C32D-68A5-C4E0-236D-C04F04D5C2FE}"/>
          </ac:spMkLst>
        </pc:spChg>
        <pc:picChg chg="add mod ord">
          <ac:chgData name="Steffy, Megan R CPO USN NAVSUPPACT SDB GR (USA)" userId="S::megan.r.steffy.mil@us.navy.mil::254b377a-8faa-4743-9306-e97721f76ad1" providerId="AD" clId="Web-{BB2B2509-B4C4-4E8D-A6DC-2F683AE17612}" dt="2023-03-26T11:25:12.668" v="4402" actId="14100"/>
          <ac:picMkLst>
            <pc:docMk/>
            <pc:sldMk cId="980718203" sldId="334"/>
            <ac:picMk id="4" creationId="{9C166898-C443-E244-2698-D43E2D0B5031}"/>
          </ac:picMkLst>
        </pc:picChg>
      </pc:sldChg>
      <pc:sldChg chg="modSp new modNotes">
        <pc:chgData name="Steffy, Megan R CPO USN NAVSUPPACT SDB GR (USA)" userId="S::megan.r.steffy.mil@us.navy.mil::254b377a-8faa-4743-9306-e97721f76ad1" providerId="AD" clId="Web-{BB2B2509-B4C4-4E8D-A6DC-2F683AE17612}" dt="2023-03-26T11:55:46.796" v="5690"/>
        <pc:sldMkLst>
          <pc:docMk/>
          <pc:sldMk cId="1301411621" sldId="335"/>
        </pc:sldMkLst>
        <pc:spChg chg="mod">
          <ac:chgData name="Steffy, Megan R CPO USN NAVSUPPACT SDB GR (USA)" userId="S::megan.r.steffy.mil@us.navy.mil::254b377a-8faa-4743-9306-e97721f76ad1" providerId="AD" clId="Web-{BB2B2509-B4C4-4E8D-A6DC-2F683AE17612}" dt="2023-03-26T11:25:22.700" v="4412" actId="20577"/>
          <ac:spMkLst>
            <pc:docMk/>
            <pc:sldMk cId="1301411621" sldId="335"/>
            <ac:spMk id="2" creationId="{04B8387C-C4BF-0939-463E-3ACB8E1DBCE2}"/>
          </ac:spMkLst>
        </pc:spChg>
        <pc:spChg chg="mod">
          <ac:chgData name="Steffy, Megan R CPO USN NAVSUPPACT SDB GR (USA)" userId="S::megan.r.steffy.mil@us.navy.mil::254b377a-8faa-4743-9306-e97721f76ad1" providerId="AD" clId="Web-{BB2B2509-B4C4-4E8D-A6DC-2F683AE17612}" dt="2023-03-26T11:41:46.774" v="4416" actId="20577"/>
          <ac:spMkLst>
            <pc:docMk/>
            <pc:sldMk cId="1301411621" sldId="335"/>
            <ac:spMk id="3" creationId="{F826FBCA-5418-DCFE-248C-3514CAE23369}"/>
          </ac:spMkLst>
        </pc:spChg>
      </pc:sldChg>
      <pc:sldChg chg="modSp new">
        <pc:chgData name="Steffy, Megan R CPO USN NAVSUPPACT SDB GR (USA)" userId="S::megan.r.steffy.mil@us.navy.mil::254b377a-8faa-4743-9306-e97721f76ad1" providerId="AD" clId="Web-{BB2B2509-B4C4-4E8D-A6DC-2F683AE17612}" dt="2023-03-26T12:20:19.538" v="7692" actId="20577"/>
        <pc:sldMkLst>
          <pc:docMk/>
          <pc:sldMk cId="2773495306" sldId="336"/>
        </pc:sldMkLst>
        <pc:spChg chg="mod">
          <ac:chgData name="Steffy, Megan R CPO USN NAVSUPPACT SDB GR (USA)" userId="S::megan.r.steffy.mil@us.navy.mil::254b377a-8faa-4743-9306-e97721f76ad1" providerId="AD" clId="Web-{BB2B2509-B4C4-4E8D-A6DC-2F683AE17612}" dt="2023-03-26T12:20:19.538" v="7692" actId="20577"/>
          <ac:spMkLst>
            <pc:docMk/>
            <pc:sldMk cId="2773495306" sldId="336"/>
            <ac:spMk id="2" creationId="{A8EB2059-A038-E711-954C-6BDBA0E05D51}"/>
          </ac:spMkLst>
        </pc:spChg>
      </pc:sldChg>
    </pc:docChg>
  </pc:docChgLst>
  <pc:docChgLst>
    <pc:chgData name="Chukwuma, Shaqanta C SCPO USN NETPDC (USA)" userId="S::shaqanta.c.chukwuma.mil@us.navy.mil::4a0e297b-a48b-4711-a81d-8df9312a65f5" providerId="AD" clId="Web-{EB70B5FC-7441-4F8A-9295-9C6BEB5F40ED}"/>
    <pc:docChg chg="modSld">
      <pc:chgData name="Chukwuma, Shaqanta C SCPO USN NETPDC (USA)" userId="S::shaqanta.c.chukwuma.mil@us.navy.mil::4a0e297b-a48b-4711-a81d-8df9312a65f5" providerId="AD" clId="Web-{EB70B5FC-7441-4F8A-9295-9C6BEB5F40ED}" dt="2023-08-15T20:23:39.495" v="51"/>
      <pc:docMkLst>
        <pc:docMk/>
      </pc:docMkLst>
      <pc:sldChg chg="modSp">
        <pc:chgData name="Chukwuma, Shaqanta C SCPO USN NETPDC (USA)" userId="S::shaqanta.c.chukwuma.mil@us.navy.mil::4a0e297b-a48b-4711-a81d-8df9312a65f5" providerId="AD" clId="Web-{EB70B5FC-7441-4F8A-9295-9C6BEB5F40ED}" dt="2023-08-15T20:17:46.689" v="0" actId="20577"/>
        <pc:sldMkLst>
          <pc:docMk/>
          <pc:sldMk cId="530703103" sldId="256"/>
        </pc:sldMkLst>
        <pc:spChg chg="mod">
          <ac:chgData name="Chukwuma, Shaqanta C SCPO USN NETPDC (USA)" userId="S::shaqanta.c.chukwuma.mil@us.navy.mil::4a0e297b-a48b-4711-a81d-8df9312a65f5" providerId="AD" clId="Web-{EB70B5FC-7441-4F8A-9295-9C6BEB5F40ED}" dt="2023-08-15T20:17:46.689" v="0" actId="20577"/>
          <ac:spMkLst>
            <pc:docMk/>
            <pc:sldMk cId="530703103" sldId="256"/>
            <ac:spMk id="3" creationId="{97F9F476-6833-4C5F-A3D2-37BDB2165A9E}"/>
          </ac:spMkLst>
        </pc:spChg>
      </pc:sldChg>
      <pc:sldChg chg="modNotes">
        <pc:chgData name="Chukwuma, Shaqanta C SCPO USN NETPDC (USA)" userId="S::shaqanta.c.chukwuma.mil@us.navy.mil::4a0e297b-a48b-4711-a81d-8df9312a65f5" providerId="AD" clId="Web-{EB70B5FC-7441-4F8A-9295-9C6BEB5F40ED}" dt="2023-08-15T20:18:11.283" v="2"/>
        <pc:sldMkLst>
          <pc:docMk/>
          <pc:sldMk cId="871650659" sldId="262"/>
        </pc:sldMkLst>
      </pc:sldChg>
      <pc:sldChg chg="modNotes">
        <pc:chgData name="Chukwuma, Shaqanta C SCPO USN NETPDC (USA)" userId="S::shaqanta.c.chukwuma.mil@us.navy.mil::4a0e297b-a48b-4711-a81d-8df9312a65f5" providerId="AD" clId="Web-{EB70B5FC-7441-4F8A-9295-9C6BEB5F40ED}" dt="2023-08-15T20:18:07.158" v="1"/>
        <pc:sldMkLst>
          <pc:docMk/>
          <pc:sldMk cId="1248904320" sldId="263"/>
        </pc:sldMkLst>
      </pc:sldChg>
      <pc:sldChg chg="modSp">
        <pc:chgData name="Chukwuma, Shaqanta C SCPO USN NETPDC (USA)" userId="S::shaqanta.c.chukwuma.mil@us.navy.mil::4a0e297b-a48b-4711-a81d-8df9312a65f5" providerId="AD" clId="Web-{EB70B5FC-7441-4F8A-9295-9C6BEB5F40ED}" dt="2023-08-15T20:19:04.285" v="7" actId="20577"/>
        <pc:sldMkLst>
          <pc:docMk/>
          <pc:sldMk cId="2486130272" sldId="272"/>
        </pc:sldMkLst>
        <pc:spChg chg="mod">
          <ac:chgData name="Chukwuma, Shaqanta C SCPO USN NETPDC (USA)" userId="S::shaqanta.c.chukwuma.mil@us.navy.mil::4a0e297b-a48b-4711-a81d-8df9312a65f5" providerId="AD" clId="Web-{EB70B5FC-7441-4F8A-9295-9C6BEB5F40ED}" dt="2023-08-15T20:19:04.285" v="7" actId="20577"/>
          <ac:spMkLst>
            <pc:docMk/>
            <pc:sldMk cId="2486130272" sldId="272"/>
            <ac:spMk id="3" creationId="{00000000-0000-0000-0000-000000000000}"/>
          </ac:spMkLst>
        </pc:spChg>
      </pc:sldChg>
      <pc:sldChg chg="modNotes">
        <pc:chgData name="Chukwuma, Shaqanta C SCPO USN NETPDC (USA)" userId="S::shaqanta.c.chukwuma.mil@us.navy.mil::4a0e297b-a48b-4711-a81d-8df9312a65f5" providerId="AD" clId="Web-{EB70B5FC-7441-4F8A-9295-9C6BEB5F40ED}" dt="2023-08-15T20:18:46.644" v="6"/>
        <pc:sldMkLst>
          <pc:docMk/>
          <pc:sldMk cId="1460149892" sldId="290"/>
        </pc:sldMkLst>
      </pc:sldChg>
      <pc:sldChg chg="modNotes">
        <pc:chgData name="Chukwuma, Shaqanta C SCPO USN NETPDC (USA)" userId="S::shaqanta.c.chukwuma.mil@us.navy.mil::4a0e297b-a48b-4711-a81d-8df9312a65f5" providerId="AD" clId="Web-{EB70B5FC-7441-4F8A-9295-9C6BEB5F40ED}" dt="2023-08-15T20:20:14.005" v="14"/>
        <pc:sldMkLst>
          <pc:docMk/>
          <pc:sldMk cId="980718203" sldId="334"/>
        </pc:sldMkLst>
      </pc:sldChg>
      <pc:sldChg chg="modNotes">
        <pc:chgData name="Chukwuma, Shaqanta C SCPO USN NETPDC (USA)" userId="S::shaqanta.c.chukwuma.mil@us.navy.mil::4a0e297b-a48b-4711-a81d-8df9312a65f5" providerId="AD" clId="Web-{EB70B5FC-7441-4F8A-9295-9C6BEB5F40ED}" dt="2023-08-15T20:19:21.691" v="8"/>
        <pc:sldMkLst>
          <pc:docMk/>
          <pc:sldMk cId="463945760" sldId="338"/>
        </pc:sldMkLst>
      </pc:sldChg>
      <pc:sldChg chg="modNotes">
        <pc:chgData name="Chukwuma, Shaqanta C SCPO USN NETPDC (USA)" userId="S::shaqanta.c.chukwuma.mil@us.navy.mil::4a0e297b-a48b-4711-a81d-8df9312a65f5" providerId="AD" clId="Web-{EB70B5FC-7441-4F8A-9295-9C6BEB5F40ED}" dt="2023-08-15T20:23:39.495" v="51"/>
        <pc:sldMkLst>
          <pc:docMk/>
          <pc:sldMk cId="3084198035" sldId="344"/>
        </pc:sldMkLst>
      </pc:sldChg>
    </pc:docChg>
  </pc:docChgLst>
  <pc:docChgLst>
    <pc:chgData name="Jason Sain" userId="f45ebf678f62d5a8" providerId="LiveId" clId="{CC4D7A85-F54A-428E-A5C4-9EB8B91C9054}"/>
    <pc:docChg chg="undo custSel addSld delSld modSld sldOrd">
      <pc:chgData name="Jason Sain" userId="f45ebf678f62d5a8" providerId="LiveId" clId="{CC4D7A85-F54A-428E-A5C4-9EB8B91C9054}" dt="2021-06-02T15:19:54.377" v="2894" actId="255"/>
      <pc:docMkLst>
        <pc:docMk/>
      </pc:docMkLst>
      <pc:sldChg chg="modSp mod">
        <pc:chgData name="Jason Sain" userId="f45ebf678f62d5a8" providerId="LiveId" clId="{CC4D7A85-F54A-428E-A5C4-9EB8B91C9054}" dt="2021-05-25T13:56:14.612" v="2595" actId="20577"/>
        <pc:sldMkLst>
          <pc:docMk/>
          <pc:sldMk cId="871650659" sldId="262"/>
        </pc:sldMkLst>
        <pc:spChg chg="mod">
          <ac:chgData name="Jason Sain" userId="f45ebf678f62d5a8" providerId="LiveId" clId="{CC4D7A85-F54A-428E-A5C4-9EB8B91C9054}" dt="2021-05-25T13:56:14.612" v="2595" actId="20577"/>
          <ac:spMkLst>
            <pc:docMk/>
            <pc:sldMk cId="871650659" sldId="262"/>
            <ac:spMk id="3" creationId="{00000000-0000-0000-0000-000000000000}"/>
          </ac:spMkLst>
        </pc:spChg>
      </pc:sldChg>
      <pc:sldChg chg="modSp mod modAnim">
        <pc:chgData name="Jason Sain" userId="f45ebf678f62d5a8" providerId="LiveId" clId="{CC4D7A85-F54A-428E-A5C4-9EB8B91C9054}" dt="2021-05-26T19:42:32.421" v="2612" actId="5793"/>
        <pc:sldMkLst>
          <pc:docMk/>
          <pc:sldMk cId="1248904320" sldId="263"/>
        </pc:sldMkLst>
        <pc:spChg chg="mod">
          <ac:chgData name="Jason Sain" userId="f45ebf678f62d5a8" providerId="LiveId" clId="{CC4D7A85-F54A-428E-A5C4-9EB8B91C9054}" dt="2021-05-26T19:42:32.421" v="2612" actId="5793"/>
          <ac:spMkLst>
            <pc:docMk/>
            <pc:sldMk cId="1248904320" sldId="263"/>
            <ac:spMk id="3" creationId="{00000000-0000-0000-0000-000000000000}"/>
          </ac:spMkLst>
        </pc:spChg>
      </pc:sldChg>
      <pc:sldChg chg="del modAnim">
        <pc:chgData name="Jason Sain" userId="f45ebf678f62d5a8" providerId="LiveId" clId="{CC4D7A85-F54A-428E-A5C4-9EB8B91C9054}" dt="2021-05-25T13:23:58.188" v="2232" actId="2696"/>
        <pc:sldMkLst>
          <pc:docMk/>
          <pc:sldMk cId="680004417" sldId="270"/>
        </pc:sldMkLst>
      </pc:sldChg>
      <pc:sldChg chg="modSp mod ord modNotesTx">
        <pc:chgData name="Jason Sain" userId="f45ebf678f62d5a8" providerId="LiveId" clId="{CC4D7A85-F54A-428E-A5C4-9EB8B91C9054}" dt="2021-05-26T20:29:36.102" v="2893" actId="20577"/>
        <pc:sldMkLst>
          <pc:docMk/>
          <pc:sldMk cId="1350466863" sldId="271"/>
        </pc:sldMkLst>
        <pc:spChg chg="mod">
          <ac:chgData name="Jason Sain" userId="f45ebf678f62d5a8" providerId="LiveId" clId="{CC4D7A85-F54A-428E-A5C4-9EB8B91C9054}" dt="2021-05-26T20:29:36.102" v="2893" actId="20577"/>
          <ac:spMkLst>
            <pc:docMk/>
            <pc:sldMk cId="1350466863" sldId="271"/>
            <ac:spMk id="3" creationId="{00000000-0000-0000-0000-000000000000}"/>
          </ac:spMkLst>
        </pc:spChg>
      </pc:sldChg>
      <pc:sldChg chg="modSp mod ord modAnim">
        <pc:chgData name="Jason Sain" userId="f45ebf678f62d5a8" providerId="LiveId" clId="{CC4D7A85-F54A-428E-A5C4-9EB8B91C9054}" dt="2021-05-26T19:44:15.868" v="2643" actId="20577"/>
        <pc:sldMkLst>
          <pc:docMk/>
          <pc:sldMk cId="2486130272" sldId="272"/>
        </pc:sldMkLst>
        <pc:spChg chg="mod">
          <ac:chgData name="Jason Sain" userId="f45ebf678f62d5a8" providerId="LiveId" clId="{CC4D7A85-F54A-428E-A5C4-9EB8B91C9054}" dt="2021-05-26T19:44:15.868" v="2643" actId="20577"/>
          <ac:spMkLst>
            <pc:docMk/>
            <pc:sldMk cId="2486130272" sldId="272"/>
            <ac:spMk id="2" creationId="{00000000-0000-0000-0000-000000000000}"/>
          </ac:spMkLst>
        </pc:spChg>
        <pc:spChg chg="mod">
          <ac:chgData name="Jason Sain" userId="f45ebf678f62d5a8" providerId="LiveId" clId="{CC4D7A85-F54A-428E-A5C4-9EB8B91C9054}" dt="2021-05-25T13:36:26.490" v="2404" actId="20577"/>
          <ac:spMkLst>
            <pc:docMk/>
            <pc:sldMk cId="2486130272" sldId="272"/>
            <ac:spMk id="3" creationId="{00000000-0000-0000-0000-000000000000}"/>
          </ac:spMkLst>
        </pc:spChg>
      </pc:sldChg>
      <pc:sldChg chg="modSp mod modAnim">
        <pc:chgData name="Jason Sain" userId="f45ebf678f62d5a8" providerId="LiveId" clId="{CC4D7A85-F54A-428E-A5C4-9EB8B91C9054}" dt="2021-05-26T20:16:29.470" v="2809" actId="20577"/>
        <pc:sldMkLst>
          <pc:docMk/>
          <pc:sldMk cId="2017219600" sldId="273"/>
        </pc:sldMkLst>
        <pc:spChg chg="mod">
          <ac:chgData name="Jason Sain" userId="f45ebf678f62d5a8" providerId="LiveId" clId="{CC4D7A85-F54A-428E-A5C4-9EB8B91C9054}" dt="2021-05-13T19:12:55.239" v="475" actId="255"/>
          <ac:spMkLst>
            <pc:docMk/>
            <pc:sldMk cId="2017219600" sldId="273"/>
            <ac:spMk id="2" creationId="{00000000-0000-0000-0000-000000000000}"/>
          </ac:spMkLst>
        </pc:spChg>
        <pc:spChg chg="mod">
          <ac:chgData name="Jason Sain" userId="f45ebf678f62d5a8" providerId="LiveId" clId="{CC4D7A85-F54A-428E-A5C4-9EB8B91C9054}" dt="2021-05-26T20:16:29.470" v="2809" actId="20577"/>
          <ac:spMkLst>
            <pc:docMk/>
            <pc:sldMk cId="2017219600" sldId="273"/>
            <ac:spMk id="3" creationId="{00000000-0000-0000-0000-000000000000}"/>
          </ac:spMkLst>
        </pc:spChg>
      </pc:sldChg>
      <pc:sldChg chg="modSp mod ord modAnim">
        <pc:chgData name="Jason Sain" userId="f45ebf678f62d5a8" providerId="LiveId" clId="{CC4D7A85-F54A-428E-A5C4-9EB8B91C9054}" dt="2021-05-26T20:10:12.569" v="2803" actId="313"/>
        <pc:sldMkLst>
          <pc:docMk/>
          <pc:sldMk cId="4044253508" sldId="274"/>
        </pc:sldMkLst>
        <pc:spChg chg="mod">
          <ac:chgData name="Jason Sain" userId="f45ebf678f62d5a8" providerId="LiveId" clId="{CC4D7A85-F54A-428E-A5C4-9EB8B91C9054}" dt="2021-05-13T19:41:37.780" v="771" actId="20577"/>
          <ac:spMkLst>
            <pc:docMk/>
            <pc:sldMk cId="4044253508" sldId="274"/>
            <ac:spMk id="2" creationId="{00000000-0000-0000-0000-000000000000}"/>
          </ac:spMkLst>
        </pc:spChg>
        <pc:spChg chg="mod">
          <ac:chgData name="Jason Sain" userId="f45ebf678f62d5a8" providerId="LiveId" clId="{CC4D7A85-F54A-428E-A5C4-9EB8B91C9054}" dt="2021-05-26T20:10:12.569" v="2803" actId="313"/>
          <ac:spMkLst>
            <pc:docMk/>
            <pc:sldMk cId="4044253508" sldId="274"/>
            <ac:spMk id="3" creationId="{00000000-0000-0000-0000-000000000000}"/>
          </ac:spMkLst>
        </pc:spChg>
      </pc:sldChg>
      <pc:sldChg chg="del">
        <pc:chgData name="Jason Sain" userId="f45ebf678f62d5a8" providerId="LiveId" clId="{CC4D7A85-F54A-428E-A5C4-9EB8B91C9054}" dt="2021-05-13T19:57:45.528" v="890" actId="2696"/>
        <pc:sldMkLst>
          <pc:docMk/>
          <pc:sldMk cId="4129362036" sldId="275"/>
        </pc:sldMkLst>
      </pc:sldChg>
      <pc:sldChg chg="del">
        <pc:chgData name="Jason Sain" userId="f45ebf678f62d5a8" providerId="LiveId" clId="{CC4D7A85-F54A-428E-A5C4-9EB8B91C9054}" dt="2021-05-13T19:58:20.582" v="893" actId="2696"/>
        <pc:sldMkLst>
          <pc:docMk/>
          <pc:sldMk cId="3264331885" sldId="276"/>
        </pc:sldMkLst>
      </pc:sldChg>
      <pc:sldChg chg="ord">
        <pc:chgData name="Jason Sain" userId="f45ebf678f62d5a8" providerId="LiveId" clId="{CC4D7A85-F54A-428E-A5C4-9EB8B91C9054}" dt="2021-05-13T19:57:58.467" v="892"/>
        <pc:sldMkLst>
          <pc:docMk/>
          <pc:sldMk cId="162235000" sldId="277"/>
        </pc:sldMkLst>
      </pc:sldChg>
      <pc:sldChg chg="del">
        <pc:chgData name="Jason Sain" userId="f45ebf678f62d5a8" providerId="LiveId" clId="{CC4D7A85-F54A-428E-A5C4-9EB8B91C9054}" dt="2021-05-13T19:58:24.272" v="894" actId="2696"/>
        <pc:sldMkLst>
          <pc:docMk/>
          <pc:sldMk cId="3802416614" sldId="278"/>
        </pc:sldMkLst>
      </pc:sldChg>
      <pc:sldChg chg="del">
        <pc:chgData name="Jason Sain" userId="f45ebf678f62d5a8" providerId="LiveId" clId="{CC4D7A85-F54A-428E-A5C4-9EB8B91C9054}" dt="2021-05-13T19:58:27.527" v="895" actId="2696"/>
        <pc:sldMkLst>
          <pc:docMk/>
          <pc:sldMk cId="1981893157" sldId="282"/>
        </pc:sldMkLst>
      </pc:sldChg>
      <pc:sldChg chg="del">
        <pc:chgData name="Jason Sain" userId="f45ebf678f62d5a8" providerId="LiveId" clId="{CC4D7A85-F54A-428E-A5C4-9EB8B91C9054}" dt="2021-05-13T19:58:31.487" v="896" actId="2696"/>
        <pc:sldMkLst>
          <pc:docMk/>
          <pc:sldMk cId="1962277327" sldId="283"/>
        </pc:sldMkLst>
      </pc:sldChg>
      <pc:sldChg chg="del">
        <pc:chgData name="Jason Sain" userId="f45ebf678f62d5a8" providerId="LiveId" clId="{CC4D7A85-F54A-428E-A5C4-9EB8B91C9054}" dt="2021-05-13T19:58:34.845" v="897" actId="2696"/>
        <pc:sldMkLst>
          <pc:docMk/>
          <pc:sldMk cId="1974986167" sldId="284"/>
        </pc:sldMkLst>
      </pc:sldChg>
      <pc:sldChg chg="del">
        <pc:chgData name="Jason Sain" userId="f45ebf678f62d5a8" providerId="LiveId" clId="{CC4D7A85-F54A-428E-A5C4-9EB8B91C9054}" dt="2021-05-13T19:58:38.182" v="898" actId="2696"/>
        <pc:sldMkLst>
          <pc:docMk/>
          <pc:sldMk cId="2203847216" sldId="285"/>
        </pc:sldMkLst>
      </pc:sldChg>
      <pc:sldChg chg="del">
        <pc:chgData name="Jason Sain" userId="f45ebf678f62d5a8" providerId="LiveId" clId="{CC4D7A85-F54A-428E-A5C4-9EB8B91C9054}" dt="2021-05-13T19:58:43.271" v="899" actId="2696"/>
        <pc:sldMkLst>
          <pc:docMk/>
          <pc:sldMk cId="300445325" sldId="286"/>
        </pc:sldMkLst>
      </pc:sldChg>
      <pc:sldChg chg="del">
        <pc:chgData name="Jason Sain" userId="f45ebf678f62d5a8" providerId="LiveId" clId="{CC4D7A85-F54A-428E-A5C4-9EB8B91C9054}" dt="2021-05-13T19:58:52.790" v="901" actId="2696"/>
        <pc:sldMkLst>
          <pc:docMk/>
          <pc:sldMk cId="1210282067" sldId="287"/>
        </pc:sldMkLst>
      </pc:sldChg>
      <pc:sldChg chg="del">
        <pc:chgData name="Jason Sain" userId="f45ebf678f62d5a8" providerId="LiveId" clId="{CC4D7A85-F54A-428E-A5C4-9EB8B91C9054}" dt="2021-05-13T19:58:47.557" v="900" actId="2696"/>
        <pc:sldMkLst>
          <pc:docMk/>
          <pc:sldMk cId="2683948757" sldId="288"/>
        </pc:sldMkLst>
      </pc:sldChg>
      <pc:sldChg chg="modSp mod modAnim">
        <pc:chgData name="Jason Sain" userId="f45ebf678f62d5a8" providerId="LiveId" clId="{CC4D7A85-F54A-428E-A5C4-9EB8B91C9054}" dt="2021-05-25T13:17:54.058" v="2187"/>
        <pc:sldMkLst>
          <pc:docMk/>
          <pc:sldMk cId="3044885653" sldId="289"/>
        </pc:sldMkLst>
        <pc:spChg chg="mod">
          <ac:chgData name="Jason Sain" userId="f45ebf678f62d5a8" providerId="LiveId" clId="{CC4D7A85-F54A-428E-A5C4-9EB8B91C9054}" dt="2021-05-13T21:33:32.197" v="1809" actId="20577"/>
          <ac:spMkLst>
            <pc:docMk/>
            <pc:sldMk cId="3044885653" sldId="289"/>
            <ac:spMk id="2" creationId="{00000000-0000-0000-0000-000000000000}"/>
          </ac:spMkLst>
        </pc:spChg>
        <pc:spChg chg="mod">
          <ac:chgData name="Jason Sain" userId="f45ebf678f62d5a8" providerId="LiveId" clId="{CC4D7A85-F54A-428E-A5C4-9EB8B91C9054}" dt="2021-05-13T22:05:46.555" v="2181" actId="20577"/>
          <ac:spMkLst>
            <pc:docMk/>
            <pc:sldMk cId="3044885653" sldId="289"/>
            <ac:spMk id="3" creationId="{00000000-0000-0000-0000-000000000000}"/>
          </ac:spMkLst>
        </pc:spChg>
      </pc:sldChg>
      <pc:sldChg chg="new del">
        <pc:chgData name="Jason Sain" userId="f45ebf678f62d5a8" providerId="LiveId" clId="{CC4D7A85-F54A-428E-A5C4-9EB8B91C9054}" dt="2021-05-13T18:53:14.246" v="1" actId="680"/>
        <pc:sldMkLst>
          <pc:docMk/>
          <pc:sldMk cId="895853801" sldId="290"/>
        </pc:sldMkLst>
      </pc:sldChg>
      <pc:sldChg chg="modSp add mod modAnim">
        <pc:chgData name="Jason Sain" userId="f45ebf678f62d5a8" providerId="LiveId" clId="{CC4D7A85-F54A-428E-A5C4-9EB8B91C9054}" dt="2021-05-26T19:43:36.704" v="2637" actId="255"/>
        <pc:sldMkLst>
          <pc:docMk/>
          <pc:sldMk cId="1460149892" sldId="290"/>
        </pc:sldMkLst>
        <pc:spChg chg="mod">
          <ac:chgData name="Jason Sain" userId="f45ebf678f62d5a8" providerId="LiveId" clId="{CC4D7A85-F54A-428E-A5C4-9EB8B91C9054}" dt="2021-05-26T19:43:36.704" v="2637" actId="255"/>
          <ac:spMkLst>
            <pc:docMk/>
            <pc:sldMk cId="1460149892" sldId="290"/>
            <ac:spMk id="2" creationId="{00000000-0000-0000-0000-000000000000}"/>
          </ac:spMkLst>
        </pc:spChg>
        <pc:spChg chg="mod">
          <ac:chgData name="Jason Sain" userId="f45ebf678f62d5a8" providerId="LiveId" clId="{CC4D7A85-F54A-428E-A5C4-9EB8B91C9054}" dt="2021-05-13T19:01:24.575" v="34" actId="20577"/>
          <ac:spMkLst>
            <pc:docMk/>
            <pc:sldMk cId="1460149892" sldId="290"/>
            <ac:spMk id="3" creationId="{00000000-0000-0000-0000-000000000000}"/>
          </ac:spMkLst>
        </pc:spChg>
      </pc:sldChg>
      <pc:sldChg chg="modSp add mod modAnim">
        <pc:chgData name="Jason Sain" userId="f45ebf678f62d5a8" providerId="LiveId" clId="{CC4D7A85-F54A-428E-A5C4-9EB8B91C9054}" dt="2021-05-26T20:16:48.658" v="2811" actId="255"/>
        <pc:sldMkLst>
          <pc:docMk/>
          <pc:sldMk cId="3042754314" sldId="291"/>
        </pc:sldMkLst>
        <pc:spChg chg="mod">
          <ac:chgData name="Jason Sain" userId="f45ebf678f62d5a8" providerId="LiveId" clId="{CC4D7A85-F54A-428E-A5C4-9EB8B91C9054}" dt="2021-05-26T20:16:48.658" v="2811" actId="255"/>
          <ac:spMkLst>
            <pc:docMk/>
            <pc:sldMk cId="3042754314" sldId="291"/>
            <ac:spMk id="2" creationId="{00000000-0000-0000-0000-000000000000}"/>
          </ac:spMkLst>
        </pc:spChg>
        <pc:spChg chg="mod">
          <ac:chgData name="Jason Sain" userId="f45ebf678f62d5a8" providerId="LiveId" clId="{CC4D7A85-F54A-428E-A5C4-9EB8B91C9054}" dt="2021-05-26T20:04:52.150" v="2722" actId="20577"/>
          <ac:spMkLst>
            <pc:docMk/>
            <pc:sldMk cId="3042754314" sldId="291"/>
            <ac:spMk id="3" creationId="{00000000-0000-0000-0000-000000000000}"/>
          </ac:spMkLst>
        </pc:spChg>
      </pc:sldChg>
      <pc:sldChg chg="modSp add mod modAnim">
        <pc:chgData name="Jason Sain" userId="f45ebf678f62d5a8" providerId="LiveId" clId="{CC4D7A85-F54A-428E-A5C4-9EB8B91C9054}" dt="2021-05-26T20:20:42.966" v="2844" actId="20577"/>
        <pc:sldMkLst>
          <pc:docMk/>
          <pc:sldMk cId="757099886" sldId="292"/>
        </pc:sldMkLst>
        <pc:spChg chg="mod">
          <ac:chgData name="Jason Sain" userId="f45ebf678f62d5a8" providerId="LiveId" clId="{CC4D7A85-F54A-428E-A5C4-9EB8B91C9054}" dt="2021-05-13T20:00:42.218" v="918" actId="20577"/>
          <ac:spMkLst>
            <pc:docMk/>
            <pc:sldMk cId="757099886" sldId="292"/>
            <ac:spMk id="2" creationId="{00000000-0000-0000-0000-000000000000}"/>
          </ac:spMkLst>
        </pc:spChg>
        <pc:spChg chg="mod">
          <ac:chgData name="Jason Sain" userId="f45ebf678f62d5a8" providerId="LiveId" clId="{CC4D7A85-F54A-428E-A5C4-9EB8B91C9054}" dt="2021-05-26T20:20:42.966" v="2844" actId="20577"/>
          <ac:spMkLst>
            <pc:docMk/>
            <pc:sldMk cId="757099886" sldId="292"/>
            <ac:spMk id="3" creationId="{00000000-0000-0000-0000-000000000000}"/>
          </ac:spMkLst>
        </pc:spChg>
      </pc:sldChg>
      <pc:sldChg chg="new del">
        <pc:chgData name="Jason Sain" userId="f45ebf678f62d5a8" providerId="LiveId" clId="{CC4D7A85-F54A-428E-A5C4-9EB8B91C9054}" dt="2021-05-13T20:56:56.675" v="1134" actId="2696"/>
        <pc:sldMkLst>
          <pc:docMk/>
          <pc:sldMk cId="1506419294" sldId="293"/>
        </pc:sldMkLst>
      </pc:sldChg>
      <pc:sldChg chg="modSp add mod modAnim">
        <pc:chgData name="Jason Sain" userId="f45ebf678f62d5a8" providerId="LiveId" clId="{CC4D7A85-F54A-428E-A5C4-9EB8B91C9054}" dt="2021-05-25T13:17:33.723" v="2185"/>
        <pc:sldMkLst>
          <pc:docMk/>
          <pc:sldMk cId="1015650853" sldId="294"/>
        </pc:sldMkLst>
        <pc:spChg chg="mod">
          <ac:chgData name="Jason Sain" userId="f45ebf678f62d5a8" providerId="LiveId" clId="{CC4D7A85-F54A-428E-A5C4-9EB8B91C9054}" dt="2021-05-13T20:57:26.484" v="1172" actId="20577"/>
          <ac:spMkLst>
            <pc:docMk/>
            <pc:sldMk cId="1015650853" sldId="294"/>
            <ac:spMk id="2" creationId="{00000000-0000-0000-0000-000000000000}"/>
          </ac:spMkLst>
        </pc:spChg>
        <pc:spChg chg="mod">
          <ac:chgData name="Jason Sain" userId="f45ebf678f62d5a8" providerId="LiveId" clId="{CC4D7A85-F54A-428E-A5C4-9EB8B91C9054}" dt="2021-05-13T21:22:06.554" v="1745" actId="20577"/>
          <ac:spMkLst>
            <pc:docMk/>
            <pc:sldMk cId="1015650853" sldId="294"/>
            <ac:spMk id="3" creationId="{00000000-0000-0000-0000-000000000000}"/>
          </ac:spMkLst>
        </pc:spChg>
      </pc:sldChg>
      <pc:sldChg chg="modSp add mod modAnim">
        <pc:chgData name="Jason Sain" userId="f45ebf678f62d5a8" providerId="LiveId" clId="{CC4D7A85-F54A-428E-A5C4-9EB8B91C9054}" dt="2021-05-26T20:28:31.895" v="2883" actId="20577"/>
        <pc:sldMkLst>
          <pc:docMk/>
          <pc:sldMk cId="338429844" sldId="295"/>
        </pc:sldMkLst>
        <pc:spChg chg="mod">
          <ac:chgData name="Jason Sain" userId="f45ebf678f62d5a8" providerId="LiveId" clId="{CC4D7A85-F54A-428E-A5C4-9EB8B91C9054}" dt="2021-05-13T21:45:25.291" v="1973" actId="255"/>
          <ac:spMkLst>
            <pc:docMk/>
            <pc:sldMk cId="338429844" sldId="295"/>
            <ac:spMk id="2" creationId="{00000000-0000-0000-0000-000000000000}"/>
          </ac:spMkLst>
        </pc:spChg>
        <pc:spChg chg="mod">
          <ac:chgData name="Jason Sain" userId="f45ebf678f62d5a8" providerId="LiveId" clId="{CC4D7A85-F54A-428E-A5C4-9EB8B91C9054}" dt="2021-05-26T20:28:31.895" v="2883" actId="20577"/>
          <ac:spMkLst>
            <pc:docMk/>
            <pc:sldMk cId="338429844" sldId="295"/>
            <ac:spMk id="3" creationId="{00000000-0000-0000-0000-000000000000}"/>
          </ac:spMkLst>
        </pc:spChg>
      </pc:sldChg>
      <pc:sldChg chg="modSp add del modAnim">
        <pc:chgData name="Jason Sain" userId="f45ebf678f62d5a8" providerId="LiveId" clId="{CC4D7A85-F54A-428E-A5C4-9EB8B91C9054}" dt="2021-05-13T22:06:18.962" v="2182" actId="2696"/>
        <pc:sldMkLst>
          <pc:docMk/>
          <pc:sldMk cId="200715341" sldId="296"/>
        </pc:sldMkLst>
        <pc:spChg chg="mod">
          <ac:chgData name="Jason Sain" userId="f45ebf678f62d5a8" providerId="LiveId" clId="{CC4D7A85-F54A-428E-A5C4-9EB8B91C9054}" dt="2021-05-13T22:00:49.814" v="2070" actId="20577"/>
          <ac:spMkLst>
            <pc:docMk/>
            <pc:sldMk cId="200715341" sldId="296"/>
            <ac:spMk id="3" creationId="{00000000-0000-0000-0000-000000000000}"/>
          </ac:spMkLst>
        </pc:spChg>
      </pc:sldChg>
      <pc:sldChg chg="new del ord">
        <pc:chgData name="Jason Sain" userId="f45ebf678f62d5a8" providerId="LiveId" clId="{CC4D7A85-F54A-428E-A5C4-9EB8B91C9054}" dt="2021-05-25T13:21:13.565" v="2201" actId="680"/>
        <pc:sldMkLst>
          <pc:docMk/>
          <pc:sldMk cId="4066517912" sldId="296"/>
        </pc:sldMkLst>
      </pc:sldChg>
      <pc:sldChg chg="modSp add del mod">
        <pc:chgData name="Jason Sain" userId="f45ebf678f62d5a8" providerId="LiveId" clId="{CC4D7A85-F54A-428E-A5C4-9EB8B91C9054}" dt="2021-05-25T13:22:10.056" v="2231" actId="255"/>
        <pc:sldMkLst>
          <pc:docMk/>
          <pc:sldMk cId="2466594951" sldId="311"/>
        </pc:sldMkLst>
        <pc:spChg chg="mod">
          <ac:chgData name="Jason Sain" userId="f45ebf678f62d5a8" providerId="LiveId" clId="{CC4D7A85-F54A-428E-A5C4-9EB8B91C9054}" dt="2021-05-25T13:22:10.056" v="2231" actId="255"/>
          <ac:spMkLst>
            <pc:docMk/>
            <pc:sldMk cId="2466594951" sldId="311"/>
            <ac:spMk id="4" creationId="{D56CEFA6-A5A2-41D8-97F1-E26EA44B2048}"/>
          </ac:spMkLst>
        </pc:spChg>
      </pc:sldChg>
      <pc:sldChg chg="modSp add mod ord">
        <pc:chgData name="Jason Sain" userId="f45ebf678f62d5a8" providerId="LiveId" clId="{CC4D7A85-F54A-428E-A5C4-9EB8B91C9054}" dt="2021-06-02T15:19:54.377" v="2894" actId="255"/>
        <pc:sldMkLst>
          <pc:docMk/>
          <pc:sldMk cId="3573571728" sldId="312"/>
        </pc:sldMkLst>
        <pc:spChg chg="mod">
          <ac:chgData name="Jason Sain" userId="f45ebf678f62d5a8" providerId="LiveId" clId="{CC4D7A85-F54A-428E-A5C4-9EB8B91C9054}" dt="2021-06-02T15:19:54.377" v="2894" actId="255"/>
          <ac:spMkLst>
            <pc:docMk/>
            <pc:sldMk cId="3573571728" sldId="312"/>
            <ac:spMk id="2" creationId="{00000000-0000-0000-0000-000000000000}"/>
          </ac:spMkLst>
        </pc:spChg>
      </pc:sldChg>
      <pc:sldChg chg="addSp delSp modSp new mod">
        <pc:chgData name="Jason Sain" userId="f45ebf678f62d5a8" providerId="LiveId" clId="{CC4D7A85-F54A-428E-A5C4-9EB8B91C9054}" dt="2021-05-26T20:07:56.013" v="2732" actId="14100"/>
        <pc:sldMkLst>
          <pc:docMk/>
          <pc:sldMk cId="3426095836" sldId="313"/>
        </pc:sldMkLst>
        <pc:spChg chg="del">
          <ac:chgData name="Jason Sain" userId="f45ebf678f62d5a8" providerId="LiveId" clId="{CC4D7A85-F54A-428E-A5C4-9EB8B91C9054}" dt="2021-05-26T20:06:50.508" v="2726"/>
          <ac:spMkLst>
            <pc:docMk/>
            <pc:sldMk cId="3426095836" sldId="313"/>
            <ac:spMk id="3" creationId="{0FA4C22A-813A-46CE-BC2F-F583EBF1DCFA}"/>
          </ac:spMkLst>
        </pc:spChg>
        <pc:picChg chg="add mod">
          <ac:chgData name="Jason Sain" userId="f45ebf678f62d5a8" providerId="LiveId" clId="{CC4D7A85-F54A-428E-A5C4-9EB8B91C9054}" dt="2021-05-26T20:06:50.508" v="2726"/>
          <ac:picMkLst>
            <pc:docMk/>
            <pc:sldMk cId="3426095836" sldId="313"/>
            <ac:picMk id="4" creationId="{120021B7-2C8B-453E-92C3-E2329AAF1852}"/>
          </ac:picMkLst>
        </pc:picChg>
        <pc:picChg chg="add mod">
          <ac:chgData name="Jason Sain" userId="f45ebf678f62d5a8" providerId="LiveId" clId="{CC4D7A85-F54A-428E-A5C4-9EB8B91C9054}" dt="2021-05-26T20:07:56.013" v="2732" actId="14100"/>
          <ac:picMkLst>
            <pc:docMk/>
            <pc:sldMk cId="3426095836" sldId="313"/>
            <ac:picMk id="5" creationId="{B857AA12-ABE6-456C-9841-258F1317BB75}"/>
          </ac:picMkLst>
        </pc:picChg>
      </pc:sldChg>
    </pc:docChg>
  </pc:docChgLst>
  <pc:docChgLst>
    <pc:chgData name="Chukwuma, Shaqanta C SCPO USN NETPDC (USA)" userId="S::shaqanta.c.chukwuma.mil@us.navy.mil::4a0e297b-a48b-4711-a81d-8df9312a65f5" providerId="AD" clId="Web-{E9961A5C-FDBC-4659-B70B-4FFD6B6B1831}"/>
    <pc:docChg chg="modSld">
      <pc:chgData name="Chukwuma, Shaqanta C SCPO USN NETPDC (USA)" userId="S::shaqanta.c.chukwuma.mil@us.navy.mil::4a0e297b-a48b-4711-a81d-8df9312a65f5" providerId="AD" clId="Web-{E9961A5C-FDBC-4659-B70B-4FFD6B6B1831}" dt="2023-07-07T21:15:28.656" v="47"/>
      <pc:docMkLst>
        <pc:docMk/>
      </pc:docMkLst>
      <pc:sldChg chg="modNotes">
        <pc:chgData name="Chukwuma, Shaqanta C SCPO USN NETPDC (USA)" userId="S::shaqanta.c.chukwuma.mil@us.navy.mil::4a0e297b-a48b-4711-a81d-8df9312a65f5" providerId="AD" clId="Web-{E9961A5C-FDBC-4659-B70B-4FFD6B6B1831}" dt="2023-07-07T21:15:28.656" v="47"/>
        <pc:sldMkLst>
          <pc:docMk/>
          <pc:sldMk cId="700592619" sldId="329"/>
        </pc:sldMkLst>
      </pc:sldChg>
      <pc:sldChg chg="modSp">
        <pc:chgData name="Chukwuma, Shaqanta C SCPO USN NETPDC (USA)" userId="S::shaqanta.c.chukwuma.mil@us.navy.mil::4a0e297b-a48b-4711-a81d-8df9312a65f5" providerId="AD" clId="Web-{E9961A5C-FDBC-4659-B70B-4FFD6B6B1831}" dt="2023-07-07T21:12:21.489" v="6" actId="14100"/>
        <pc:sldMkLst>
          <pc:docMk/>
          <pc:sldMk cId="979464441" sldId="341"/>
        </pc:sldMkLst>
        <pc:picChg chg="mod">
          <ac:chgData name="Chukwuma, Shaqanta C SCPO USN NETPDC (USA)" userId="S::shaqanta.c.chukwuma.mil@us.navy.mil::4a0e297b-a48b-4711-a81d-8df9312a65f5" providerId="AD" clId="Web-{E9961A5C-FDBC-4659-B70B-4FFD6B6B1831}" dt="2023-07-07T21:12:21.489" v="6" actId="14100"/>
          <ac:picMkLst>
            <pc:docMk/>
            <pc:sldMk cId="979464441" sldId="341"/>
            <ac:picMk id="4" creationId="{00000000-0000-0000-0000-000000000000}"/>
          </ac:picMkLst>
        </pc:picChg>
      </pc:sldChg>
      <pc:sldChg chg="modNotes">
        <pc:chgData name="Chukwuma, Shaqanta C SCPO USN NETPDC (USA)" userId="S::shaqanta.c.chukwuma.mil@us.navy.mil::4a0e297b-a48b-4711-a81d-8df9312a65f5" providerId="AD" clId="Web-{E9961A5C-FDBC-4659-B70B-4FFD6B6B1831}" dt="2023-07-07T21:15:05.326" v="45"/>
        <pc:sldMkLst>
          <pc:docMk/>
          <pc:sldMk cId="2143806145" sldId="342"/>
        </pc:sldMkLst>
      </pc:sldChg>
    </pc:docChg>
  </pc:docChgLst>
  <pc:docChgLst>
    <pc:chgData name="Steffy, Megan R CPO USN NAVSUPPACT SDB GR (USA)" userId="S::megan.r.steffy.mil@us.navy.mil::254b377a-8faa-4743-9306-e97721f76ad1" providerId="AD" clId="Web-{59075D23-640C-4808-8954-29D83C33CFC3}"/>
    <pc:docChg chg="modSld">
      <pc:chgData name="Steffy, Megan R CPO USN NAVSUPPACT SDB GR (USA)" userId="S::megan.r.steffy.mil@us.navy.mil::254b377a-8faa-4743-9306-e97721f76ad1" providerId="AD" clId="Web-{59075D23-640C-4808-8954-29D83C33CFC3}" dt="2023-04-29T10:53:56.523" v="2" actId="20577"/>
      <pc:docMkLst>
        <pc:docMk/>
      </pc:docMkLst>
      <pc:sldChg chg="modSp">
        <pc:chgData name="Steffy, Megan R CPO USN NAVSUPPACT SDB GR (USA)" userId="S::megan.r.steffy.mil@us.navy.mil::254b377a-8faa-4743-9306-e97721f76ad1" providerId="AD" clId="Web-{59075D23-640C-4808-8954-29D83C33CFC3}" dt="2023-04-29T10:53:56.523" v="2" actId="20577"/>
        <pc:sldMkLst>
          <pc:docMk/>
          <pc:sldMk cId="2382313702" sldId="315"/>
        </pc:sldMkLst>
        <pc:spChg chg="mod">
          <ac:chgData name="Steffy, Megan R CPO USN NAVSUPPACT SDB GR (USA)" userId="S::megan.r.steffy.mil@us.navy.mil::254b377a-8faa-4743-9306-e97721f76ad1" providerId="AD" clId="Web-{59075D23-640C-4808-8954-29D83C33CFC3}" dt="2023-04-29T10:53:56.523" v="2" actId="20577"/>
          <ac:spMkLst>
            <pc:docMk/>
            <pc:sldMk cId="2382313702" sldId="31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9/5/2023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career_waypoints@navy.mi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a:t>
            </a:r>
            <a:r>
              <a:rPr lang="en-US" b="1" baseline="0"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GUIDE: </a:t>
            </a:r>
            <a:endParaRPr lang="en-US" b="0"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1.</a:t>
            </a:r>
            <a:r>
              <a:rPr lang="en-US" b="0"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To qualify or manually input a reenlistment application, hover over Sailors, Sailor browser, find Sailor you are looking for, highlight in blue then click edit on left hand side. On this screen you will click on and ensure all information is correct for general information, test scores and evaluations, medical, legal &amp; moral, and CTO (this portion you will leave blank unless a Sailor is close to separating and a CTO (Career Transition Officer) has been assigned.</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AutoNum type="arabicPeriod" startAt="2"/>
            </a:pPr>
            <a:r>
              <a:rPr lang="en-US" dirty="0">
                <a:latin typeface="Tahoma" panose="020B0604030504040204" pitchFamily="34" charset="0"/>
                <a:ea typeface="Tahoma" panose="020B0604030504040204" pitchFamily="34" charset="0"/>
                <a:cs typeface="Tahoma" panose="020B0604030504040204" pitchFamily="34" charset="0"/>
              </a:rPr>
              <a:t> Once updated and verified click on qualify (lower left corner). You will know if a Sailor is qualified or not, by going back to Sailor, Sailor browser. Here you will see the listing of all of your Sailors; there will be an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asterisk</a:t>
            </a:r>
            <a:r>
              <a:rPr lang="en-US" dirty="0">
                <a:latin typeface="Tahoma" panose="020B0604030504040204" pitchFamily="34" charset="0"/>
                <a:ea typeface="Tahoma" panose="020B0604030504040204" pitchFamily="34" charset="0"/>
                <a:cs typeface="Tahoma" panose="020B0604030504040204" pitchFamily="34" charset="0"/>
              </a:rPr>
              <a:t> (*) on the left side next to all Sailors who are qualified. </a:t>
            </a:r>
          </a:p>
          <a:p>
            <a:pPr marL="228600" indent="-228600">
              <a:buAutoNum type="arabicPeriod" startAt="2"/>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AutoNum type="arabicPeriod" startAt="2"/>
            </a:pPr>
            <a:r>
              <a:rPr lang="en-US" dirty="0">
                <a:latin typeface="Tahoma" panose="020B0604030504040204" pitchFamily="34" charset="0"/>
                <a:ea typeface="Tahoma" panose="020B0604030504040204" pitchFamily="34" charset="0"/>
                <a:cs typeface="Tahoma" panose="020B0604030504040204" pitchFamily="34" charset="0"/>
              </a:rPr>
              <a:t>  If you need to manually input a reenlistment application for a Sailor, you will go back to this screen and instead of clicking "qualify" click on apply reenlistment. </a:t>
            </a:r>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227770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1.  Once you click on apply reenlistment, the left hand screen will show. At the very top it will have the Sailor's name and information (ensure you are working on the correct Sailor).  For the component type annotate if USN/TAR or SELRES, application reason will show the reason why the Sailor is in CWAY, and the month which their application will be processed.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Select the appropriate application type</a:t>
            </a:r>
            <a:r>
              <a:rPr lang="en-US" baseline="0" dirty="0">
                <a:latin typeface="Tahoma" panose="020B0604030504040204" pitchFamily="34" charset="0"/>
                <a:ea typeface="Tahoma" panose="020B0604030504040204" pitchFamily="34" charset="0"/>
                <a:cs typeface="Tahoma" panose="020B0604030504040204" pitchFamily="34" charset="0"/>
              </a:rPr>
              <a:t> i.e. </a:t>
            </a:r>
            <a:r>
              <a:rPr lang="en-US" dirty="0">
                <a:latin typeface="Tahoma" panose="020B0604030504040204" pitchFamily="34" charset="0"/>
                <a:ea typeface="Tahoma" panose="020B0604030504040204" pitchFamily="34" charset="0"/>
                <a:cs typeface="Tahoma" panose="020B0604030504040204" pitchFamily="34" charset="0"/>
              </a:rPr>
              <a:t>In-rate only, convert, TRP, not applying this month, not eligible, or intends to separate. If planning to go SELRES, you would have the member provide their preferred NOSC, their personal phone number, and personal email. At the bottom dark blue ribbon (Reenlistment (AC/FTS) Application Details, click on that ribbon and it will take you to the screen on the right. You must annotate if they have been IA (yes or no), date of last NJP, and input their eval information. </a:t>
            </a:r>
          </a:p>
          <a:p>
            <a:endParaRPr lang="en-US" dirty="0">
              <a:latin typeface="Calibri"/>
              <a:ea typeface="Tahoma"/>
              <a:cs typeface="Calibri"/>
            </a:endParaRPr>
          </a:p>
          <a:p>
            <a:r>
              <a:rPr lang="en-US" dirty="0">
                <a:latin typeface="Calibri"/>
                <a:ea typeface="Tahoma"/>
                <a:cs typeface="Calibri"/>
              </a:rPr>
              <a:t>3.  Once complete, you can either click save (if you have changes to make later) or submit to submit application.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3335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FACILTIATOR GUIDE:</a:t>
            </a:r>
          </a:p>
          <a:p>
            <a:pPr>
              <a:buAutoNum type="arabicPeriod"/>
            </a:pPr>
            <a:r>
              <a:rPr lang="en-US" dirty="0">
                <a:latin typeface="Tahoma" panose="020B0604030504040204" pitchFamily="34" charset="0"/>
                <a:ea typeface="Tahoma" panose="020B0604030504040204" pitchFamily="34" charset="0"/>
                <a:cs typeface="Tahoma" panose="020B0604030504040204" pitchFamily="34" charset="0"/>
              </a:rPr>
              <a:t>  Although </a:t>
            </a:r>
            <a:r>
              <a:rPr lang="en-US" baseline="0" dirty="0">
                <a:latin typeface="Tahoma" panose="020B0604030504040204" pitchFamily="34" charset="0"/>
                <a:ea typeface="Tahoma" panose="020B0604030504040204" pitchFamily="34" charset="0"/>
                <a:cs typeface="Tahoma" panose="020B0604030504040204" pitchFamily="34" charset="0"/>
              </a:rPr>
              <a:t>CWAY applications have been streamlined, to include an auto approval process, it is important to still understand that the applicable manning categories will come into play should the Navy reach desired manning levels. Additionally, it is also important for CCs to have an understanding of some of the information that goes into the auto approval/approval process.</a:t>
            </a:r>
            <a:r>
              <a:rPr lang="en-US" dirty="0">
                <a:latin typeface="Tahoma" panose="020B0604030504040204" pitchFamily="34" charset="0"/>
                <a:ea typeface="Tahoma" panose="020B0604030504040204" pitchFamily="34" charset="0"/>
                <a:cs typeface="Tahoma" panose="020B0604030504040204" pitchFamily="34" charset="0"/>
              </a:rPr>
              <a:t> </a:t>
            </a:r>
            <a:endParaRPr lang="en-US" b="1" baseline="0" dirty="0">
              <a:latin typeface="Tahoma" panose="020B0604030504040204" pitchFamily="34" charset="0"/>
              <a:ea typeface="Tahoma" panose="020B0604030504040204" pitchFamily="34" charset="0"/>
              <a:cs typeface="Tahoma" panose="020B0604030504040204" pitchFamily="34" charset="0"/>
            </a:endParaRPr>
          </a:p>
          <a:p>
            <a:endParaRPr lang="en-US" baseline="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CWAY </a:t>
            </a:r>
            <a:r>
              <a:rPr lang="en-US" baseline="0" dirty="0">
                <a:latin typeface="Tahoma" panose="020B0604030504040204" pitchFamily="34" charset="0"/>
                <a:ea typeface="Tahoma" panose="020B0604030504040204" pitchFamily="34" charset="0"/>
                <a:cs typeface="Tahoma" panose="020B0604030504040204" pitchFamily="34" charset="0"/>
              </a:rPr>
              <a:t>applications are racked and stacked (a comparisons amongst records) and from this process, the following addressed and accessed for CWAY final approval; Rate manning levels, critical NECs, year groups (YG), PFA status, and record of non-judicial punishment (NJP) and CO’s recommendation.</a:t>
            </a:r>
            <a:r>
              <a:rPr lang="en-US" dirty="0">
                <a:latin typeface="Tahoma" panose="020B0604030504040204" pitchFamily="34" charset="0"/>
                <a:ea typeface="Tahoma" panose="020B0604030504040204" pitchFamily="34" charset="0"/>
                <a:cs typeface="Tahoma" panose="020B0604030504040204" pitchFamily="34" charset="0"/>
              </a:rPr>
              <a:t>  </a:t>
            </a:r>
            <a:endParaRPr lang="en-US" baseline="0" dirty="0">
              <a:latin typeface="Tahoma" panose="020B0604030504040204" pitchFamily="34" charset="0"/>
              <a:ea typeface="Tahoma" panose="020B0604030504040204" pitchFamily="34" charset="0"/>
              <a:cs typeface="Tahoma" panose="020B0604030504040204" pitchFamily="34" charset="0"/>
            </a:endParaRPr>
          </a:p>
          <a:p>
            <a:r>
              <a:rPr lang="en-US" baseline="0" dirty="0">
                <a:latin typeface="Tahoma" panose="020B0604030504040204" pitchFamily="34" charset="0"/>
                <a:ea typeface="Tahoma" panose="020B0604030504040204" pitchFamily="34" charset="0"/>
                <a:cs typeface="Tahoma" panose="020B0604030504040204" pitchFamily="34" charset="0"/>
              </a:rPr>
              <a:t> </a:t>
            </a:r>
          </a:p>
          <a:p>
            <a:r>
              <a:rPr lang="en-US" baseline="0" dirty="0">
                <a:latin typeface="Tahoma" panose="020B0604030504040204" pitchFamily="34" charset="0"/>
                <a:ea typeface="Tahoma" panose="020B0604030504040204" pitchFamily="34" charset="0"/>
                <a:cs typeface="Tahoma" panose="020B0604030504040204" pitchFamily="34" charset="0"/>
              </a:rPr>
              <a:t>** The following will require for actual CC review ** Do not assume that your applications will automatically be submitted and approved in a balanced or competitive manning environment. </a:t>
            </a:r>
          </a:p>
          <a:p>
            <a:endParaRPr lang="en-US" baseline="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Rate manning categories are as follows:  </a:t>
            </a:r>
          </a:p>
          <a:p>
            <a:pPr marL="228600" indent="-228600">
              <a:buFont typeface="Wingdings"/>
              <a:buChar char="§"/>
            </a:pPr>
            <a:r>
              <a:rPr lang="en-US" dirty="0">
                <a:latin typeface="Tahoma" panose="020B0604030504040204" pitchFamily="34" charset="0"/>
                <a:ea typeface="Tahoma" panose="020B0604030504040204" pitchFamily="34" charset="0"/>
                <a:cs typeface="Tahoma" panose="020B0604030504040204" pitchFamily="34" charset="0"/>
              </a:rPr>
              <a:t>Open Reenlistment: Undermanned skill sets (97.9% or less manning). </a:t>
            </a:r>
          </a:p>
          <a:p>
            <a:pPr marL="228600" indent="-228600">
              <a:buFont typeface="Wingdings"/>
              <a:buChar char="§"/>
            </a:pPr>
            <a:r>
              <a:rPr lang="en-US" dirty="0">
                <a:latin typeface="Tahoma" panose="020B0604030504040204" pitchFamily="34" charset="0"/>
                <a:ea typeface="Tahoma" panose="020B0604030504040204" pitchFamily="34" charset="0"/>
                <a:cs typeface="Tahoma" panose="020B0604030504040204" pitchFamily="34" charset="0"/>
              </a:rPr>
              <a:t>Balanced Reenlistment: Fully manned skill sets (98% to 102% manning). </a:t>
            </a:r>
          </a:p>
          <a:p>
            <a:pPr marL="228600" indent="-228600">
              <a:buFont typeface="Wingdings"/>
              <a:buChar char="§"/>
            </a:pPr>
            <a:r>
              <a:rPr lang="en-US" dirty="0">
                <a:latin typeface="Tahoma" panose="020B0604030504040204" pitchFamily="34" charset="0"/>
                <a:ea typeface="Tahoma" panose="020B0604030504040204" pitchFamily="34" charset="0"/>
                <a:cs typeface="Tahoma" panose="020B0604030504040204" pitchFamily="34" charset="0"/>
              </a:rPr>
              <a:t>Competitive Reenlistment: Overmanned or Special Requirement skill sets (102.1% or greater manning). </a:t>
            </a:r>
          </a:p>
        </p:txBody>
      </p:sp>
      <p:sp>
        <p:nvSpPr>
          <p:cNvPr id="4" name="Slide Number Placeholder 3"/>
          <p:cNvSpPr>
            <a:spLocks noGrp="1"/>
          </p:cNvSpPr>
          <p:nvPr>
            <p:ph type="sldNum" sz="quarter" idx="5"/>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415083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FACILIATOR GUIDE:</a:t>
            </a:r>
          </a:p>
          <a:p>
            <a:r>
              <a:rPr lang="en-US" dirty="0">
                <a:latin typeface="Tahoma" panose="020B0604030504040204" pitchFamily="34" charset="0"/>
                <a:ea typeface="Tahoma" panose="020B0604030504040204" pitchFamily="34" charset="0"/>
                <a:cs typeface="Tahoma" panose="020B0604030504040204" pitchFamily="34" charset="0"/>
              </a:rPr>
              <a:t>1. If a Sailor intends to separate or go SELRES, after</a:t>
            </a:r>
            <a:r>
              <a:rPr lang="en-US" baseline="0" dirty="0">
                <a:latin typeface="Tahoma" panose="020B0604030504040204" pitchFamily="34" charset="0"/>
                <a:ea typeface="Tahoma" panose="020B0604030504040204" pitchFamily="34" charset="0"/>
                <a:cs typeface="Tahoma" panose="020B0604030504040204" pitchFamily="34" charset="0"/>
              </a:rPr>
              <a:t> counseling is complete by the </a:t>
            </a:r>
            <a:r>
              <a:rPr lang="en-US" dirty="0">
                <a:latin typeface="Tahoma" panose="020B0604030504040204" pitchFamily="34" charset="0"/>
                <a:ea typeface="Tahoma" panose="020B0604030504040204" pitchFamily="34" charset="0"/>
                <a:cs typeface="Tahoma" panose="020B0604030504040204" pitchFamily="34" charset="0"/>
              </a:rPr>
              <a:t>CCC generate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 Page 13 and verify in NSIPS/CIMS.  Hard copy documentation should be files and NOT forwarded to NPC/BUPERS, unless specifically requested.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To return the quota, hover over Sailors, Sailor browser, highlight requested Sailor in blue, click on reenlistment application, choose from the drop down return quota reason and you can either save the application for additional updates later or submit application and voluntarily return CWAY quota.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3. If your Sailor later intends to stay Navy for an In-rate quota or a SELRES application. Go to the reenlistment application browser and unsubmit the Intends to separate application. Next, update the application and submit per Sailors' desires. If CWAY is not allowing you to submit an application for SELRES due to "Intends to separate" contact the CWAY helpdesk for a CWAY RESET FOR SELRES at </a:t>
            </a:r>
            <a:r>
              <a:rPr lang="en-US" dirty="0">
                <a:latin typeface="Tahoma" panose="020B0604030504040204" pitchFamily="34" charset="0"/>
                <a:ea typeface="Tahoma" panose="020B0604030504040204" pitchFamily="34" charset="0"/>
                <a:cs typeface="Tahoma" panose="020B0604030504040204" pitchFamily="34" charset="0"/>
                <a:hlinkClick r:id="rId3"/>
              </a:rPr>
              <a:t>career_waypoints@navy.mil</a:t>
            </a:r>
            <a:r>
              <a:rPr lang="en-US" dirty="0">
                <a:latin typeface="Tahoma" panose="020B0604030504040204" pitchFamily="34" charset="0"/>
                <a:ea typeface="Tahoma" panose="020B0604030504040204" pitchFamily="34" charset="0"/>
                <a:cs typeface="Tahoma" panose="020B0604030504040204" pitchFamily="34" charset="0"/>
              </a:rPr>
              <a:t> or CWAY Admin support desk- (901) 874-2102; DSN 882-2102. </a:t>
            </a:r>
          </a:p>
        </p:txBody>
      </p:sp>
      <p:sp>
        <p:nvSpPr>
          <p:cNvPr id="4" name="Slide Number Placeholder 3"/>
          <p:cNvSpPr>
            <a:spLocks noGrp="1"/>
          </p:cNvSpPr>
          <p:nvPr>
            <p:ph type="sldNum" sz="quarter" idx="5"/>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414933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A Sailor's year group (YG) is determined by the Fiscal Year (FY) of when the Sailor joined the Navy (go over example on slide). CCCs use CWAY to determine the best available ratings</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(once qualified) for E6 and below Sailors. </a:t>
            </a:r>
          </a:p>
        </p:txBody>
      </p:sp>
      <p:sp>
        <p:nvSpPr>
          <p:cNvPr id="4" name="Slide Number Placeholder 3"/>
          <p:cNvSpPr>
            <a:spLocks noGrp="1"/>
          </p:cNvSpPr>
          <p:nvPr>
            <p:ph type="sldNum" sz="quarter" idx="5"/>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166496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Review slide</a:t>
            </a:r>
          </a:p>
        </p:txBody>
      </p:sp>
      <p:sp>
        <p:nvSpPr>
          <p:cNvPr id="4" name="Slide Number Placeholder 3"/>
          <p:cNvSpPr>
            <a:spLocks noGrp="1"/>
          </p:cNvSpPr>
          <p:nvPr>
            <p:ph type="sldNum" sz="quarter" idx="5"/>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179374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Review slide</a:t>
            </a:r>
          </a:p>
        </p:txBody>
      </p:sp>
      <p:sp>
        <p:nvSpPr>
          <p:cNvPr id="4" name="Slide Number Placeholder 3"/>
          <p:cNvSpPr>
            <a:spLocks noGrp="1"/>
          </p:cNvSpPr>
          <p:nvPr>
            <p:ph type="sldNum" sz="quarter" idx="5"/>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229488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FACILTIATOR GUIDE:</a:t>
            </a:r>
          </a:p>
          <a:p>
            <a:r>
              <a:rPr lang="en-US" dirty="0">
                <a:latin typeface="Tahoma" panose="020B0604030504040204" pitchFamily="34" charset="0"/>
                <a:ea typeface="Tahoma" panose="020B0604030504040204" pitchFamily="34" charset="0"/>
                <a:cs typeface="Tahoma" panose="020B0604030504040204" pitchFamily="34" charset="0"/>
              </a:rPr>
              <a:t>1.  Golden ticket guaranteed expedited return within one year of separation, after one year will automatically be converted to a Silver ticket for one additional year. Silver ticket</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Sailors are afforded an expedited return within two years of separation, opportunity is subject to Needs of the Navy.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Eligibility: applications must be "Intends to separate" from the onset of the SEAOS application. Members in paygrades E4-E6, must have completed their eight year military service obligation (MSO),  be</a:t>
            </a:r>
            <a:r>
              <a:rPr lang="en-US" baseline="0" dirty="0">
                <a:latin typeface="Tahoma" panose="020B0604030504040204" pitchFamily="34" charset="0"/>
                <a:ea typeface="Tahoma" panose="020B0604030504040204" pitchFamily="34" charset="0"/>
                <a:cs typeface="Tahoma" panose="020B0604030504040204" pitchFamily="34" charset="0"/>
              </a:rPr>
              <a:t> under</a:t>
            </a:r>
            <a:r>
              <a:rPr lang="en-US" dirty="0">
                <a:latin typeface="Tahoma" panose="020B0604030504040204" pitchFamily="34" charset="0"/>
                <a:ea typeface="Tahoma" panose="020B0604030504040204" pitchFamily="34" charset="0"/>
                <a:cs typeface="Tahoma" panose="020B0604030504040204" pitchFamily="34" charset="0"/>
              </a:rPr>
              <a:t> 14 years of service, and not have reached HYT.  BUPERS-3 is the approving authority. Must have neither been awarded NJP or court martial within 3 years prior to release. Sailors who are approved and accept TRP will be transferred to the Standby Reserve- Inactive (USNR-S2).</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3.</a:t>
            </a:r>
            <a:r>
              <a:rPr lang="en-US" baseline="0" dirty="0">
                <a:latin typeface="Tahoma" panose="020B0604030504040204" pitchFamily="34" charset="0"/>
                <a:ea typeface="Tahoma" panose="020B0604030504040204" pitchFamily="34" charset="0"/>
                <a:cs typeface="Tahoma" panose="020B0604030504040204" pitchFamily="34" charset="0"/>
              </a:rPr>
              <a:t> After TRP expiration and MSO is not complete, the service member must accept enlistment into the </a:t>
            </a:r>
            <a:r>
              <a:rPr lang="en-US" dirty="0">
                <a:latin typeface="Tahoma" panose="020B0604030504040204" pitchFamily="34" charset="0"/>
                <a:ea typeface="Tahoma" panose="020B0604030504040204" pitchFamily="34" charset="0"/>
                <a:cs typeface="Tahoma" panose="020B0604030504040204" pitchFamily="34" charset="0"/>
              </a:rPr>
              <a:t>Individual Ready Reserve active status pool (IRR-ASP). </a:t>
            </a:r>
          </a:p>
        </p:txBody>
      </p:sp>
      <p:sp>
        <p:nvSpPr>
          <p:cNvPr id="4" name="Slide Number Placeholder 3"/>
          <p:cNvSpPr>
            <a:spLocks noGrp="1"/>
          </p:cNvSpPr>
          <p:nvPr>
            <p:ph type="sldNum" sz="quarter" idx="5"/>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222964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 </a:t>
            </a:r>
            <a:endParaRPr lang="en-US" b="1" dirty="0"/>
          </a:p>
          <a:p>
            <a:r>
              <a:rPr lang="en-US" dirty="0">
                <a:latin typeface="Tahoma"/>
                <a:ea typeface="Tahoma"/>
                <a:cs typeface="Tahoma"/>
              </a:rPr>
              <a:t>1.  Join is a job interest assessment tool that supports recruits and Sailors making rating entry decisions. </a:t>
            </a:r>
          </a:p>
          <a:p>
            <a:endParaRPr lang="en-US" dirty="0">
              <a:latin typeface="Tahoma"/>
              <a:ea typeface="Tahoma"/>
              <a:cs typeface="Tahoma"/>
            </a:endParaRPr>
          </a:p>
          <a:p>
            <a:r>
              <a:rPr lang="en-US" dirty="0">
                <a:latin typeface="Tahoma"/>
                <a:ea typeface="Tahoma"/>
                <a:cs typeface="Tahoma"/>
              </a:rPr>
              <a:t>2.  CEM assists in determining correctable deficiencies that would otherwise render Sailors ineligible for desired ratings (e.g., retake the Armed Forces Classification Test (AFCT)- the in-service version of the ASVAB).</a:t>
            </a:r>
            <a:r>
              <a:rPr lang="en-US" baseline="0" dirty="0">
                <a:latin typeface="Tahoma"/>
                <a:ea typeface="Tahoma"/>
                <a:cs typeface="Tahoma"/>
              </a:rPr>
              <a:t>  </a:t>
            </a:r>
            <a:r>
              <a:rPr lang="en-US" dirty="0">
                <a:latin typeface="Tahoma"/>
                <a:ea typeface="Tahoma"/>
                <a:cs typeface="Tahoma"/>
              </a:rPr>
              <a:t>The CEM module also provides Sailors with a roadmap for each job they qualify for. </a:t>
            </a:r>
          </a:p>
          <a:p>
            <a:endParaRPr lang="en-US" dirty="0">
              <a:latin typeface="Tahoma"/>
              <a:ea typeface="Tahoma"/>
              <a:cs typeface="Tahoma"/>
            </a:endParaRPr>
          </a:p>
          <a:p>
            <a:r>
              <a:rPr lang="en-US" dirty="0">
                <a:latin typeface="Tahoma"/>
                <a:ea typeface="Tahoma"/>
                <a:cs typeface="Tahoma"/>
              </a:rPr>
              <a:t>3.  Both of the above modules, can be found in the CWAY self-service system via BOL (under my opportunities and my interest). </a:t>
            </a: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66221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Access</a:t>
            </a:r>
            <a:r>
              <a:rPr lang="en-US" baseline="0" dirty="0"/>
              <a:t> via BOL.  Great tool to assess interest and ranking of rates.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101619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p>
          <a:p>
            <a:r>
              <a:rPr lang="en-US" dirty="0">
                <a:latin typeface="Tahoma" panose="020B0604030504040204" pitchFamily="34" charset="0"/>
                <a:ea typeface="Tahoma" panose="020B0604030504040204" pitchFamily="34" charset="0"/>
                <a:cs typeface="Tahoma" panose="020B0604030504040204" pitchFamily="34" charset="0"/>
              </a:rPr>
              <a:t>Review objectives.</a:t>
            </a: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1634983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Review</a:t>
            </a:r>
            <a:r>
              <a:rPr lang="en-US" baseline="0" dirty="0"/>
              <a:t> CEM module</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333052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AFCT test results will be available in member's NSIPS within 30 days of testing. </a:t>
            </a:r>
            <a:r>
              <a:rPr lang="en-US" baseline="0" dirty="0">
                <a:latin typeface="Tahoma" panose="020B0604030504040204" pitchFamily="34" charset="0"/>
                <a:ea typeface="Tahoma" panose="020B0604030504040204" pitchFamily="34" charset="0"/>
                <a:cs typeface="Tahoma" panose="020B0604030504040204" pitchFamily="34" charset="0"/>
              </a:rPr>
              <a:t> P</a:t>
            </a:r>
            <a:r>
              <a:rPr lang="en-US" dirty="0">
                <a:latin typeface="Tahoma" panose="020B0604030504040204" pitchFamily="34" charset="0"/>
                <a:ea typeface="Tahoma" panose="020B0604030504040204" pitchFamily="34" charset="0"/>
                <a:cs typeface="Tahoma" panose="020B0604030504040204" pitchFamily="34" charset="0"/>
              </a:rPr>
              <a:t>ersonnel may retake the AFQT no less than 30 days from last test.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NOTE: </a:t>
            </a:r>
            <a:r>
              <a:rPr lang="en-US" dirty="0">
                <a:latin typeface="Tahoma" panose="020B0604030504040204" pitchFamily="34" charset="0"/>
                <a:ea typeface="Tahoma" panose="020B0604030504040204" pitchFamily="34" charset="0"/>
                <a:cs typeface="Tahoma" panose="020B0604030504040204" pitchFamily="34" charset="0"/>
              </a:rPr>
              <a:t>The new AFCT score will overtake the current score. </a:t>
            </a:r>
          </a:p>
        </p:txBody>
      </p:sp>
      <p:sp>
        <p:nvSpPr>
          <p:cNvPr id="4" name="Slide Number Placeholder 3"/>
          <p:cNvSpPr>
            <a:spLocks noGrp="1"/>
          </p:cNvSpPr>
          <p:nvPr>
            <p:ph type="sldNum" sz="quarter" idx="5"/>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50578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b="0" dirty="0"/>
              <a:t>Example of PACT</a:t>
            </a:r>
            <a:r>
              <a:rPr lang="en-US" b="0" baseline="0" dirty="0"/>
              <a:t> Marketplace schedule.  Ensure to retrieved the </a:t>
            </a:r>
            <a:r>
              <a:rPr lang="en-US" baseline="0" dirty="0"/>
              <a:t>current FY timeline prior to briefing the slide.</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3592200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p>
          <a:p>
            <a:r>
              <a:rPr lang="en-US" dirty="0">
                <a:latin typeface="Tahoma" panose="020B0604030504040204" pitchFamily="34" charset="0"/>
                <a:ea typeface="Tahoma" panose="020B0604030504040204" pitchFamily="34" charset="0"/>
                <a:cs typeface="Tahoma" panose="020B0604030504040204" pitchFamily="34" charset="0"/>
              </a:rPr>
              <a:t>To access PACT Marketplace Browser, hover over Sailors, then PACT marketplace record browser. </a:t>
            </a:r>
          </a:p>
        </p:txBody>
      </p:sp>
      <p:sp>
        <p:nvSpPr>
          <p:cNvPr id="4" name="Slide Number Placeholder 3"/>
          <p:cNvSpPr>
            <a:spLocks noGrp="1"/>
          </p:cNvSpPr>
          <p:nvPr>
            <p:ph type="sldNum" sz="quarter" idx="5"/>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289034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FACILIATOR GUIDE: </a:t>
            </a:r>
          </a:p>
          <a:p>
            <a:r>
              <a:rPr lang="en-US" dirty="0">
                <a:latin typeface="Tahoma" panose="020B0604030504040204" pitchFamily="34" charset="0"/>
                <a:ea typeface="Tahoma" panose="020B0604030504040204" pitchFamily="34" charset="0"/>
                <a:cs typeface="Tahoma" panose="020B0604030504040204" pitchFamily="34" charset="0"/>
              </a:rPr>
              <a:t>1.  Default setting will be on current cycle. CCC can filter for future cycle or past cycles.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Note that future cycles will be available once the current cycle has closed. Check the CWAY webpage via </a:t>
            </a:r>
            <a:r>
              <a:rPr lang="en-US" dirty="0" err="1">
                <a:latin typeface="Tahoma" panose="020B0604030504040204" pitchFamily="34" charset="0"/>
                <a:ea typeface="Tahoma" panose="020B0604030504040204" pitchFamily="34" charset="0"/>
                <a:cs typeface="Tahoma" panose="020B0604030504040204" pitchFamily="34" charset="0"/>
              </a:rPr>
              <a:t>MyNavy</a:t>
            </a:r>
            <a:r>
              <a:rPr lang="en-US" dirty="0">
                <a:latin typeface="Tahoma" panose="020B0604030504040204" pitchFamily="34" charset="0"/>
                <a:ea typeface="Tahoma" panose="020B0604030504040204" pitchFamily="34" charset="0"/>
                <a:cs typeface="Tahoma" panose="020B0604030504040204" pitchFamily="34" charset="0"/>
              </a:rPr>
              <a:t> HR or schedule.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3.  CCC is able to filter and select preferred status i.e. approved, denied, or transmitted to MNA. CCC can also locate a Sailor via one of the three filters:</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SSN, DOD ID number, or by name. </a:t>
            </a:r>
          </a:p>
        </p:txBody>
      </p:sp>
      <p:sp>
        <p:nvSpPr>
          <p:cNvPr id="4" name="Slide Number Placeholder 3"/>
          <p:cNvSpPr>
            <a:spLocks noGrp="1"/>
          </p:cNvSpPr>
          <p:nvPr>
            <p:ph type="sldNum" sz="quarter" idx="5"/>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264751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p>
          <a:p>
            <a:r>
              <a:rPr lang="en-US" dirty="0">
                <a:latin typeface="Tahoma" panose="020B0604030504040204" pitchFamily="34" charset="0"/>
                <a:ea typeface="Tahoma" panose="020B0604030504040204" pitchFamily="34" charset="0"/>
                <a:cs typeface="Tahoma" panose="020B0604030504040204" pitchFamily="34" charset="0"/>
              </a:rPr>
              <a:t>1.  Any Sailor that does not have a date in the "JOIN date" has</a:t>
            </a:r>
            <a:r>
              <a:rPr lang="en-US" baseline="0" dirty="0">
                <a:latin typeface="Tahoma" panose="020B0604030504040204" pitchFamily="34" charset="0"/>
                <a:ea typeface="Tahoma" panose="020B0604030504040204" pitchFamily="34" charset="0"/>
                <a:cs typeface="Tahoma" panose="020B0604030504040204" pitchFamily="34" charset="0"/>
              </a:rPr>
              <a:t> not</a:t>
            </a:r>
            <a:r>
              <a:rPr lang="en-US" dirty="0">
                <a:latin typeface="Tahoma" panose="020B0604030504040204" pitchFamily="34" charset="0"/>
                <a:ea typeface="Tahoma" panose="020B0604030504040204" pitchFamily="34" charset="0"/>
                <a:cs typeface="Tahoma" panose="020B0604030504040204" pitchFamily="34" charset="0"/>
              </a:rPr>
              <a:t> taking the survey.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If there is a "NO" in the qualified column then the Sailor needs to be qualified in CWAY (please see slide 10</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in this power point presentation). </a:t>
            </a:r>
          </a:p>
        </p:txBody>
      </p:sp>
      <p:sp>
        <p:nvSpPr>
          <p:cNvPr id="4" name="Slide Number Placeholder 3"/>
          <p:cNvSpPr>
            <a:spLocks noGrp="1"/>
          </p:cNvSpPr>
          <p:nvPr>
            <p:ph type="sldNum" sz="quarter" idx="5"/>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335546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To view Sailors record history click on "record history".  Click "Record details" to access PACT marketplace record.  </a:t>
            </a:r>
          </a:p>
        </p:txBody>
      </p:sp>
      <p:sp>
        <p:nvSpPr>
          <p:cNvPr id="4" name="Slide Number Placeholder 3"/>
          <p:cNvSpPr>
            <a:spLocks noGrp="1"/>
          </p:cNvSpPr>
          <p:nvPr>
            <p:ph type="sldNum" sz="quarter" idx="5"/>
          </p:nvPr>
        </p:nvSpPr>
        <p:spPr/>
        <p:txBody>
          <a:bodyPr/>
          <a:lstStyle/>
          <a:p>
            <a:fld id="{D5ACEE01-41AF-2A4D-9C8A-1F63ADF14122}" type="slidenum">
              <a:rPr lang="en-US" smtClean="0"/>
              <a:t>26</a:t>
            </a:fld>
            <a:endParaRPr lang="en-US"/>
          </a:p>
        </p:txBody>
      </p:sp>
    </p:spTree>
    <p:extLst>
      <p:ext uri="{BB962C8B-B14F-4D97-AF65-F5344CB8AC3E}">
        <p14:creationId xmlns:p14="http://schemas.microsoft.com/office/powerpoint/2010/main" val="3881941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p>
          <a:p>
            <a:r>
              <a:rPr lang="en-US" dirty="0">
                <a:latin typeface="Tahoma" panose="020B0604030504040204" pitchFamily="34" charset="0"/>
                <a:ea typeface="Tahoma" panose="020B0604030504040204" pitchFamily="34" charset="0"/>
                <a:cs typeface="Tahoma" panose="020B0604030504040204" pitchFamily="34" charset="0"/>
              </a:rPr>
              <a:t>1.  The center box, pops up if a Sailor has not been "qualified" and an attempt to access their record details</a:t>
            </a:r>
            <a:r>
              <a:rPr lang="en-US" baseline="0" dirty="0">
                <a:latin typeface="Tahoma" panose="020B0604030504040204" pitchFamily="34" charset="0"/>
                <a:ea typeface="Tahoma" panose="020B0604030504040204" pitchFamily="34" charset="0"/>
                <a:cs typeface="Tahoma" panose="020B0604030504040204" pitchFamily="34" charset="0"/>
              </a:rPr>
              <a:t> is performed.</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An "alert" stating Sailor needs to be qualified in CWAY.  At this time proceed to qualifying the Sailor</a:t>
            </a:r>
            <a:r>
              <a:rPr lang="en-US" baseline="0" dirty="0">
                <a:latin typeface="Tahoma" panose="020B0604030504040204" pitchFamily="34" charset="0"/>
                <a:ea typeface="Tahoma" panose="020B0604030504040204" pitchFamily="34" charset="0"/>
                <a:cs typeface="Tahoma" panose="020B0604030504040204" pitchFamily="34" charset="0"/>
              </a:rPr>
              <a:t> in CWAY.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3279092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Review definitions</a:t>
            </a:r>
          </a:p>
        </p:txBody>
      </p:sp>
      <p:sp>
        <p:nvSpPr>
          <p:cNvPr id="4" name="Slide Number Placeholder 3"/>
          <p:cNvSpPr>
            <a:spLocks noGrp="1"/>
          </p:cNvSpPr>
          <p:nvPr>
            <p:ph type="sldNum" sz="quarter" idx="5"/>
          </p:nvPr>
        </p:nvSpPr>
        <p:spPr/>
        <p:txBody>
          <a:bodyPr/>
          <a:lstStyle/>
          <a:p>
            <a:fld id="{D5ACEE01-41AF-2A4D-9C8A-1F63ADF14122}" type="slidenum">
              <a:rPr lang="en-US" smtClean="0"/>
              <a:t>28</a:t>
            </a:fld>
            <a:endParaRPr lang="en-US"/>
          </a:p>
        </p:txBody>
      </p:sp>
    </p:spTree>
    <p:extLst>
      <p:ext uri="{BB962C8B-B14F-4D97-AF65-F5344CB8AC3E}">
        <p14:creationId xmlns:p14="http://schemas.microsoft.com/office/powerpoint/2010/main" val="3706095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When the CCC selects request participation, the Sailor is requesting to participate in the PACT marketplace. Once validated and "saved,"  the Sailor name and qualified jobs are sent to My Navy Assignment (MNA). When the next MNA cycle opens, the Sailor will be able to apply for PACT jobs. </a:t>
            </a:r>
          </a:p>
        </p:txBody>
      </p:sp>
      <p:sp>
        <p:nvSpPr>
          <p:cNvPr id="4" name="Slide Number Placeholder 3"/>
          <p:cNvSpPr>
            <a:spLocks noGrp="1"/>
          </p:cNvSpPr>
          <p:nvPr>
            <p:ph type="sldNum" sz="quarter" idx="5"/>
          </p:nvPr>
        </p:nvSpPr>
        <p:spPr/>
        <p:txBody>
          <a:bodyPr/>
          <a:lstStyle/>
          <a:p>
            <a:fld id="{D5ACEE01-41AF-2A4D-9C8A-1F63ADF14122}" type="slidenum">
              <a:rPr lang="en-US" smtClean="0"/>
              <a:t>29</a:t>
            </a:fld>
            <a:endParaRPr lang="en-US"/>
          </a:p>
        </p:txBody>
      </p:sp>
    </p:spTree>
    <p:extLst>
      <p:ext uri="{BB962C8B-B14F-4D97-AF65-F5344CB8AC3E}">
        <p14:creationId xmlns:p14="http://schemas.microsoft.com/office/powerpoint/2010/main" val="104329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p>
          <a:p>
            <a:r>
              <a:rPr lang="en-US" dirty="0">
                <a:latin typeface="Tahoma" panose="020B0604030504040204" pitchFamily="34" charset="0"/>
                <a:ea typeface="Tahoma" panose="020B0604030504040204" pitchFamily="34" charset="0"/>
                <a:cs typeface="Tahoma" panose="020B0604030504040204" pitchFamily="34" charset="0"/>
              </a:rPr>
              <a:t>Review references.</a:t>
            </a:r>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289211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On the PACT marketplace record details screen, there are three choices: request participation, requests to remain onboard, declines participation, or not eligible. If the Sailor requests to remain onboard, work with your Activity Manning Manager (AMM) to identify potential ratings with valid vacant billets to maximize the potential for the request to be approved to remain onboard. </a:t>
            </a:r>
          </a:p>
        </p:txBody>
      </p:sp>
      <p:sp>
        <p:nvSpPr>
          <p:cNvPr id="4" name="Slide Number Placeholder 3"/>
          <p:cNvSpPr>
            <a:spLocks noGrp="1"/>
          </p:cNvSpPr>
          <p:nvPr>
            <p:ph type="sldNum" sz="quarter" idx="5"/>
          </p:nvPr>
        </p:nvSpPr>
        <p:spPr/>
        <p:txBody>
          <a:bodyPr/>
          <a:lstStyle/>
          <a:p>
            <a:fld id="{D5ACEE01-41AF-2A4D-9C8A-1F63ADF14122}" type="slidenum">
              <a:rPr lang="en-US" smtClean="0"/>
              <a:t>30</a:t>
            </a:fld>
            <a:endParaRPr lang="en-US"/>
          </a:p>
        </p:txBody>
      </p:sp>
    </p:spTree>
    <p:extLst>
      <p:ext uri="{BB962C8B-B14F-4D97-AF65-F5344CB8AC3E}">
        <p14:creationId xmlns:p14="http://schemas.microsoft.com/office/powerpoint/2010/main" val="599595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p>
          <a:p>
            <a:r>
              <a:rPr lang="en-US" dirty="0">
                <a:latin typeface="Tahoma" panose="020B0604030504040204" pitchFamily="34" charset="0"/>
                <a:ea typeface="Tahoma" panose="020B0604030504040204" pitchFamily="34" charset="0"/>
                <a:cs typeface="Tahoma" panose="020B0604030504040204" pitchFamily="34" charset="0"/>
              </a:rPr>
              <a:t>When the CCC selects requests to remain onboard the Sailor is requesting to remain at current command. Sailor can submit up to four choices, next the user will check the validation box, and click save. </a:t>
            </a:r>
          </a:p>
        </p:txBody>
      </p:sp>
      <p:sp>
        <p:nvSpPr>
          <p:cNvPr id="4" name="Slide Number Placeholder 3"/>
          <p:cNvSpPr>
            <a:spLocks noGrp="1"/>
          </p:cNvSpPr>
          <p:nvPr>
            <p:ph type="sldNum" sz="quarter" idx="5"/>
          </p:nvPr>
        </p:nvSpPr>
        <p:spPr/>
        <p:txBody>
          <a:bodyPr/>
          <a:lstStyle/>
          <a:p>
            <a:fld id="{D5ACEE01-41AF-2A4D-9C8A-1F63ADF14122}" type="slidenum">
              <a:rPr lang="en-US" smtClean="0"/>
              <a:t>31</a:t>
            </a:fld>
            <a:endParaRPr lang="en-US"/>
          </a:p>
        </p:txBody>
      </p:sp>
    </p:spTree>
    <p:extLst>
      <p:ext uri="{BB962C8B-B14F-4D97-AF65-F5344CB8AC3E}">
        <p14:creationId xmlns:p14="http://schemas.microsoft.com/office/powerpoint/2010/main" val="810133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p>
          <a:p>
            <a:r>
              <a:rPr lang="en-US" dirty="0">
                <a:latin typeface="Tahoma" panose="020B0604030504040204" pitchFamily="34" charset="0"/>
                <a:ea typeface="Tahoma" panose="020B0604030504040204" pitchFamily="34" charset="0"/>
                <a:cs typeface="Tahoma" panose="020B0604030504040204" pitchFamily="34" charset="0"/>
              </a:rPr>
              <a:t>If member is submitted as "declines participation" you can choose one of the following four reasons: not qualified for desired ratings, undecided on intentions, intends to separate, or submitting for a rate which requires a package to ECM. </a:t>
            </a:r>
          </a:p>
        </p:txBody>
      </p:sp>
      <p:sp>
        <p:nvSpPr>
          <p:cNvPr id="4" name="Slide Number Placeholder 3"/>
          <p:cNvSpPr>
            <a:spLocks noGrp="1"/>
          </p:cNvSpPr>
          <p:nvPr>
            <p:ph type="sldNum" sz="quarter" idx="5"/>
          </p:nvPr>
        </p:nvSpPr>
        <p:spPr/>
        <p:txBody>
          <a:bodyPr/>
          <a:lstStyle/>
          <a:p>
            <a:fld id="{D5ACEE01-41AF-2A4D-9C8A-1F63ADF14122}" type="slidenum">
              <a:rPr lang="en-US" smtClean="0"/>
              <a:t>32</a:t>
            </a:fld>
            <a:endParaRPr lang="en-US"/>
          </a:p>
        </p:txBody>
      </p:sp>
    </p:spTree>
    <p:extLst>
      <p:ext uri="{BB962C8B-B14F-4D97-AF65-F5344CB8AC3E}">
        <p14:creationId xmlns:p14="http://schemas.microsoft.com/office/powerpoint/2010/main" val="2470100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p>
          <a:p>
            <a:r>
              <a:rPr lang="en-US" dirty="0">
                <a:latin typeface="Tahoma" panose="020B0604030504040204" pitchFamily="34" charset="0"/>
                <a:ea typeface="Tahoma" panose="020B0604030504040204" pitchFamily="34" charset="0"/>
                <a:cs typeface="Tahoma" panose="020B0604030504040204" pitchFamily="34" charset="0"/>
              </a:rPr>
              <a:t>If member is submitted as "NOT ELIGIBLE" you can choose one of the four following reasons: legal/moral disqualifies, performance, discipline, or not ready for designation. </a:t>
            </a:r>
          </a:p>
        </p:txBody>
      </p:sp>
      <p:sp>
        <p:nvSpPr>
          <p:cNvPr id="4" name="Slide Number Placeholder 3"/>
          <p:cNvSpPr>
            <a:spLocks noGrp="1"/>
          </p:cNvSpPr>
          <p:nvPr>
            <p:ph type="sldNum" sz="quarter" idx="5"/>
          </p:nvPr>
        </p:nvSpPr>
        <p:spPr/>
        <p:txBody>
          <a:bodyPr/>
          <a:lstStyle/>
          <a:p>
            <a:fld id="{D5ACEE01-41AF-2A4D-9C8A-1F63ADF14122}" type="slidenum">
              <a:rPr lang="en-US" smtClean="0"/>
              <a:t>33</a:t>
            </a:fld>
            <a:endParaRPr lang="en-US"/>
          </a:p>
        </p:txBody>
      </p:sp>
    </p:spTree>
    <p:extLst>
      <p:ext uri="{BB962C8B-B14F-4D97-AF65-F5344CB8AC3E}">
        <p14:creationId xmlns:p14="http://schemas.microsoft.com/office/powerpoint/2010/main" val="4156721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p>
          <a:p>
            <a:r>
              <a:rPr lang="en-US" dirty="0">
                <a:latin typeface="Tahoma" panose="020B0604030504040204" pitchFamily="34" charset="0"/>
                <a:ea typeface="Tahoma" panose="020B0604030504040204" pitchFamily="34" charset="0"/>
                <a:cs typeface="Tahoma" panose="020B0604030504040204" pitchFamily="34" charset="0"/>
              </a:rPr>
              <a:t>None.</a:t>
            </a:r>
          </a:p>
          <a:p>
            <a:endParaRPr lang="en-US" b="1"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34</a:t>
            </a:fld>
            <a:endParaRPr lang="en-US"/>
          </a:p>
        </p:txBody>
      </p:sp>
    </p:spTree>
    <p:extLst>
      <p:ext uri="{BB962C8B-B14F-4D97-AF65-F5344CB8AC3E}">
        <p14:creationId xmlns:p14="http://schemas.microsoft.com/office/powerpoint/2010/main" val="1594334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r>
              <a:rPr lang="en-US" dirty="0"/>
              <a:t>1</a:t>
            </a:r>
            <a:r>
              <a:rPr lang="en-US" baseline="0" dirty="0"/>
              <a:t>.</a:t>
            </a:r>
            <a:r>
              <a:rPr lang="en-US" dirty="0">
                <a:latin typeface="Calibri"/>
                <a:ea typeface="Tahoma"/>
                <a:cs typeface="Calibri"/>
              </a:rPr>
              <a:t>  Legal/moral disqualifies, performance, discipline, or not ready for designation. </a:t>
            </a:r>
            <a:endParaRPr lang="en-US" dirty="0"/>
          </a:p>
          <a:p>
            <a:pPr marL="228600" indent="-228600">
              <a:buAutoNum type="arabicPeriod" startAt="2"/>
            </a:pPr>
            <a:r>
              <a:rPr lang="en-US" baseline="0" dirty="0"/>
              <a:t>After receiving CO approval and has met one of the following to demonstrate academic improvement:</a:t>
            </a:r>
          </a:p>
          <a:p>
            <a:pPr marL="685800" lvl="1" indent="-228600">
              <a:buFont typeface="Wingdings" panose="05000000000000000000" pitchFamily="2" charset="2"/>
              <a:buChar char="§"/>
            </a:pPr>
            <a:r>
              <a:rPr lang="en-US" dirty="0"/>
              <a:t>Have H.S. diploma, GED, or passed the U. S. citizenship test</a:t>
            </a:r>
          </a:p>
          <a:p>
            <a:pPr marL="685800" lvl="1" indent="-228600">
              <a:buFont typeface="Wingdings" panose="05000000000000000000" pitchFamily="2" charset="2"/>
              <a:buChar char="§"/>
            </a:pPr>
            <a:r>
              <a:rPr lang="en-US" dirty="0"/>
              <a:t>Complete the Online Academic Skills Course (OASC) through DANTES</a:t>
            </a:r>
          </a:p>
          <a:p>
            <a:pPr marL="685800" lvl="1" indent="-228600">
              <a:buFont typeface="Wingdings" panose="05000000000000000000" pitchFamily="2" charset="2"/>
              <a:buChar char="§"/>
            </a:pPr>
            <a:r>
              <a:rPr lang="en-US" dirty="0"/>
              <a:t>Complete a college or correspondence course</a:t>
            </a:r>
          </a:p>
          <a:p>
            <a:pPr marL="228600" indent="-228600">
              <a:buAutoNum type="arabicPeriod" startAt="2"/>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b="0" dirty="0">
                <a:solidFill>
                  <a:schemeClr val="tx1"/>
                </a:solidFill>
              </a:rPr>
              <a:t>PRD applications are processes 15 to 13 months prior to PRD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4. 18 months prior to SEAOS/PRD</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35</a:t>
            </a:fld>
            <a:endParaRPr lang="en-US"/>
          </a:p>
        </p:txBody>
      </p:sp>
    </p:spTree>
    <p:extLst>
      <p:ext uri="{BB962C8B-B14F-4D97-AF65-F5344CB8AC3E}">
        <p14:creationId xmlns:p14="http://schemas.microsoft.com/office/powerpoint/2010/main" val="4232215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5ACEE01-41AF-2A4D-9C8A-1F63ADF14122}" type="slidenum">
              <a:rPr lang="en-US" smtClean="0"/>
              <a:t>36</a:t>
            </a:fld>
            <a:endParaRPr lang="en-US"/>
          </a:p>
        </p:txBody>
      </p:sp>
    </p:spTree>
    <p:extLst>
      <p:ext uri="{BB962C8B-B14F-4D97-AF65-F5344CB8AC3E}">
        <p14:creationId xmlns:p14="http://schemas.microsoft.com/office/powerpoint/2010/main" val="156762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Tahoma"/>
                <a:cs typeface="Calibri"/>
              </a:rPr>
              <a:t>FACILITATOR GUIDE: </a:t>
            </a:r>
            <a:r>
              <a:rPr lang="en-US" b="1" dirty="0">
                <a:latin typeface="Tahoma"/>
                <a:ea typeface="Tahoma"/>
                <a:cs typeface="Tahoma"/>
              </a:rPr>
              <a:t> </a:t>
            </a:r>
            <a:endParaRPr lang="en-US" b="1" dirty="0"/>
          </a:p>
          <a:p>
            <a:pPr marL="171450" indent="-171450">
              <a:buFont typeface="Wingdings" panose="05000000000000000000" pitchFamily="2" charset="2"/>
              <a:buChar char="§"/>
            </a:pPr>
            <a:r>
              <a:rPr lang="en-US" dirty="0">
                <a:latin typeface="Tahoma"/>
                <a:ea typeface="Tahoma"/>
                <a:cs typeface="Tahoma"/>
              </a:rPr>
              <a:t>Career waypoints (CWAY) is</a:t>
            </a:r>
            <a:r>
              <a:rPr lang="en-US" baseline="0" dirty="0">
                <a:latin typeface="Tahoma"/>
                <a:ea typeface="Tahoma"/>
                <a:cs typeface="Tahoma"/>
              </a:rPr>
              <a:t> a force </a:t>
            </a:r>
            <a:r>
              <a:rPr lang="en-US" dirty="0">
                <a:latin typeface="Tahoma"/>
                <a:ea typeface="Tahoma"/>
                <a:cs typeface="Tahoma"/>
              </a:rPr>
              <a:t>shaping tool</a:t>
            </a:r>
            <a:r>
              <a:rPr lang="en-US" baseline="0" dirty="0">
                <a:latin typeface="Tahoma"/>
                <a:ea typeface="Tahoma"/>
                <a:cs typeface="Tahoma"/>
              </a:rPr>
              <a:t> which assists with balancing</a:t>
            </a:r>
            <a:r>
              <a:rPr lang="en-US" dirty="0">
                <a:latin typeface="Tahoma"/>
                <a:ea typeface="Tahoma"/>
                <a:cs typeface="Tahoma"/>
              </a:rPr>
              <a:t> manning across</a:t>
            </a:r>
            <a:r>
              <a:rPr lang="en-US" baseline="0" dirty="0">
                <a:latin typeface="Tahoma"/>
                <a:ea typeface="Tahoma"/>
                <a:cs typeface="Tahoma"/>
              </a:rPr>
              <a:t> </a:t>
            </a:r>
            <a:r>
              <a:rPr lang="en-US" dirty="0">
                <a:latin typeface="Tahoma"/>
                <a:ea typeface="Tahoma"/>
                <a:cs typeface="Tahoma"/>
              </a:rPr>
              <a:t>rates, ratings</a:t>
            </a:r>
            <a:r>
              <a:rPr lang="en-US" baseline="0" dirty="0">
                <a:latin typeface="Tahoma"/>
                <a:ea typeface="Tahoma"/>
                <a:cs typeface="Tahoma"/>
              </a:rPr>
              <a:t> through BUPERS </a:t>
            </a:r>
            <a:r>
              <a:rPr lang="en-US" dirty="0">
                <a:latin typeface="Tahoma"/>
                <a:ea typeface="Tahoma"/>
                <a:cs typeface="Tahoma"/>
              </a:rPr>
              <a:t>control of reenlistment and enlistment contract extension quotas.</a:t>
            </a:r>
          </a:p>
          <a:p>
            <a:pPr marL="0" indent="0">
              <a:buFont typeface="Wingdings" panose="05000000000000000000" pitchFamily="2" charset="2"/>
              <a:buNone/>
            </a:pPr>
            <a:endParaRPr lang="en-US" dirty="0">
              <a:latin typeface="Tahoma"/>
              <a:ea typeface="Tahoma"/>
              <a:cs typeface="Tahoma"/>
            </a:endParaRPr>
          </a:p>
          <a:p>
            <a:pPr marL="171450" indent="-171450">
              <a:buFont typeface="Wingdings" panose="05000000000000000000" pitchFamily="2" charset="2"/>
              <a:buChar char="§"/>
            </a:pPr>
            <a:r>
              <a:rPr lang="en-US" dirty="0">
                <a:latin typeface="Tahoma"/>
                <a:ea typeface="Tahoma"/>
                <a:cs typeface="Tahoma"/>
              </a:rPr>
              <a:t>It provides conversion</a:t>
            </a:r>
            <a:r>
              <a:rPr lang="en-US" baseline="0" dirty="0">
                <a:latin typeface="Tahoma"/>
                <a:ea typeface="Tahoma"/>
                <a:cs typeface="Tahoma"/>
              </a:rPr>
              <a:t> </a:t>
            </a:r>
            <a:r>
              <a:rPr lang="en-US" dirty="0">
                <a:latin typeface="Tahoma"/>
                <a:ea typeface="Tahoma"/>
                <a:cs typeface="Tahoma"/>
              </a:rPr>
              <a:t>opportunities</a:t>
            </a:r>
            <a:r>
              <a:rPr lang="en-US" baseline="0" dirty="0">
                <a:latin typeface="Tahoma"/>
                <a:ea typeface="Tahoma"/>
                <a:cs typeface="Tahoma"/>
              </a:rPr>
              <a:t> </a:t>
            </a:r>
            <a:r>
              <a:rPr lang="en-US" dirty="0">
                <a:latin typeface="Tahoma"/>
                <a:ea typeface="Tahoma"/>
                <a:cs typeface="Tahoma"/>
              </a:rPr>
              <a:t>and enables Sailors to make more informed decisions. </a:t>
            </a:r>
          </a:p>
          <a:p>
            <a:pPr marL="0" indent="0">
              <a:buFont typeface="Wingdings" panose="05000000000000000000" pitchFamily="2" charset="2"/>
              <a:buNone/>
            </a:pPr>
            <a:endParaRPr lang="en-US" dirty="0">
              <a:latin typeface="Tahoma"/>
              <a:ea typeface="Tahoma"/>
              <a:cs typeface="Tahoma"/>
            </a:endParaRPr>
          </a:p>
          <a:p>
            <a:pPr marL="0" indent="0">
              <a:buFont typeface="Wingdings" panose="05000000000000000000" pitchFamily="2" charset="2"/>
              <a:buNone/>
            </a:pPr>
            <a:r>
              <a:rPr lang="en-US" b="1" dirty="0">
                <a:latin typeface="Tahoma"/>
                <a:ea typeface="Tahoma"/>
                <a:cs typeface="Tahoma"/>
              </a:rPr>
              <a:t>NOTE:  </a:t>
            </a:r>
            <a:r>
              <a:rPr lang="en-US" dirty="0">
                <a:latin typeface="Tahoma"/>
                <a:ea typeface="Tahoma"/>
                <a:cs typeface="Tahoma"/>
              </a:rPr>
              <a:t>Sailors can</a:t>
            </a:r>
            <a:r>
              <a:rPr lang="en-US" baseline="0" dirty="0">
                <a:latin typeface="Tahoma"/>
                <a:ea typeface="Tahoma"/>
                <a:cs typeface="Tahoma"/>
              </a:rPr>
              <a:t> </a:t>
            </a:r>
            <a:r>
              <a:rPr lang="en-US" dirty="0">
                <a:latin typeface="Tahoma"/>
                <a:ea typeface="Tahoma"/>
                <a:cs typeface="Tahoma"/>
              </a:rPr>
              <a:t>now apply for conversion in the Marketplace located in My Navy Assignment (MNA).  (preferred method)</a:t>
            </a:r>
            <a:endParaRPr lang="en-US" dirty="0"/>
          </a:p>
          <a:p>
            <a:pPr marL="171450" indent="-171450">
              <a:buFont typeface="Wingdings" panose="05000000000000000000" pitchFamily="2" charset="2"/>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347310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r>
              <a:rPr lang="en-US"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CWAY automatically generates most reenlistment applications (keep in mind for special circumstances such as SRB</a:t>
            </a:r>
            <a:r>
              <a:rPr lang="en-US" baseline="0" dirty="0">
                <a:latin typeface="Tahoma" panose="020B0604030504040204" pitchFamily="34" charset="0"/>
                <a:ea typeface="Tahoma" panose="020B0604030504040204" pitchFamily="34" charset="0"/>
                <a:cs typeface="Tahoma" panose="020B0604030504040204" pitchFamily="34" charset="0"/>
              </a:rPr>
              <a:t> you will have to manually apply</a:t>
            </a:r>
            <a:r>
              <a:rPr lang="en-US" dirty="0">
                <a:latin typeface="Tahoma" panose="020B0604030504040204" pitchFamily="34" charset="0"/>
                <a:ea typeface="Tahoma" panose="020B0604030504040204" pitchFamily="34" charset="0"/>
                <a:cs typeface="Tahoma" panose="020B0604030504040204" pitchFamily="34" charset="0"/>
              </a:rPr>
              <a:t>) for Active Component (AC) and Training &amp; Administration of the Reserves (TAR) Sailors. </a:t>
            </a:r>
          </a:p>
          <a:p>
            <a:pPr marL="171450" indent="-171450">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CWAY is also where you go if a Sailor decides to transition from Active Component to Selective Reserves</a:t>
            </a:r>
            <a:r>
              <a:rPr lang="en-US" baseline="0" dirty="0">
                <a:latin typeface="Tahoma" panose="020B0604030504040204" pitchFamily="34" charset="0"/>
                <a:ea typeface="Tahoma" panose="020B0604030504040204" pitchFamily="34" charset="0"/>
                <a:cs typeface="Tahoma" panose="020B0604030504040204" pitchFamily="34" charset="0"/>
              </a:rPr>
              <a:t> or vice versa.</a:t>
            </a:r>
            <a:endParaRPr lang="en-US"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An approved CWAY quota is required for rated E3-E6 Sailors with less than 14 years of service from their ADSD and SEAOS in order to reenlist. </a:t>
            </a:r>
            <a:r>
              <a:rPr lang="en-US" b="1" dirty="0">
                <a:latin typeface="Tahoma" panose="020B0604030504040204" pitchFamily="34" charset="0"/>
                <a:ea typeface="Tahoma" panose="020B0604030504040204" pitchFamily="34" charset="0"/>
                <a:cs typeface="Tahoma" panose="020B0604030504040204" pitchFamily="34" charset="0"/>
              </a:rPr>
              <a:t/>
            </a: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145042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Tahoma"/>
                <a:cs typeface="Calibri"/>
              </a:rPr>
              <a:t>FACILITATOR GUIDE:</a:t>
            </a:r>
            <a:r>
              <a:rPr lang="en-US" dirty="0">
                <a:latin typeface="Calibri"/>
                <a:ea typeface="Tahoma"/>
                <a:cs typeface="Calibri"/>
              </a:rPr>
              <a:t> </a:t>
            </a:r>
            <a:endParaRPr lang="en-US" dirty="0">
              <a:latin typeface="Calibri"/>
              <a:cs typeface="Calibri"/>
            </a:endParaRPr>
          </a:p>
          <a:p>
            <a:r>
              <a:rPr lang="en-US" dirty="0">
                <a:latin typeface="Calibri"/>
                <a:ea typeface="Tahoma"/>
                <a:cs typeface="Calibri"/>
              </a:rPr>
              <a:t>Deadline for application submission is 2359 Central Standard Time on the last day of each month.  At 18 months CWAY auto populates applications, 16 months Sailor's application for SEAOS are</a:t>
            </a:r>
            <a:r>
              <a:rPr lang="en-US" baseline="0" dirty="0">
                <a:latin typeface="Calibri"/>
                <a:ea typeface="Tahoma"/>
                <a:cs typeface="Calibri"/>
              </a:rPr>
              <a:t> processed</a:t>
            </a:r>
            <a:r>
              <a:rPr lang="en-US" dirty="0">
                <a:latin typeface="Calibri"/>
                <a:ea typeface="Tahoma"/>
                <a:cs typeface="Calibri"/>
              </a:rPr>
              <a:t> and at 15 months prior to</a:t>
            </a:r>
            <a:r>
              <a:rPr lang="en-US" baseline="0" dirty="0">
                <a:latin typeface="Calibri"/>
                <a:ea typeface="Tahoma"/>
                <a:cs typeface="Calibri"/>
              </a:rPr>
              <a:t> the </a:t>
            </a:r>
            <a:r>
              <a:rPr lang="en-US" dirty="0">
                <a:latin typeface="Calibri"/>
                <a:ea typeface="Tahoma"/>
                <a:cs typeface="Calibri"/>
              </a:rPr>
              <a:t>Sailor's PRD (whichever is first).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24614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latin typeface="Tahoma"/>
                <a:ea typeface="Tahoma"/>
                <a:cs typeface="Tahoma"/>
              </a:rPr>
              <a:t>Explain</a:t>
            </a:r>
            <a:r>
              <a:rPr lang="en-US" baseline="0" dirty="0">
                <a:latin typeface="Tahoma"/>
                <a:ea typeface="Tahoma"/>
                <a:cs typeface="Tahoma"/>
              </a:rPr>
              <a:t> timelines</a:t>
            </a:r>
            <a:r>
              <a:rPr lang="en-US" dirty="0">
                <a:latin typeface="Tahoma"/>
                <a:ea typeface="Tahoma"/>
                <a:cs typeface="Tahoma"/>
              </a:rPr>
              <a:t>.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90190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1. Once logged into the home page for CWAY, (found on BOL) in the middle of the screening CWAY populates notes, i.e. if a specific month reenlistment results have been released or any other important information.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To pull individual Sailors, hover over Sailors, Sailor browser and find Sailor (listed in alphabetical order based off last name). To get to the reenlistment applications prepopulated for the month, hover over Sailors, reenlistment then click reenlistment application browser. Here you can see which Sailors' applications have been submitted. You can change the from/to date to a single month and click on the refresh button highlighted in blue. </a:t>
            </a:r>
          </a:p>
        </p:txBody>
      </p:sp>
      <p:sp>
        <p:nvSpPr>
          <p:cNvPr id="4" name="Slide Number Placeholder 3"/>
          <p:cNvSpPr>
            <a:spLocks noGrp="1"/>
          </p:cNvSpPr>
          <p:nvPr>
            <p:ph type="sldNum" sz="quarter" idx="5"/>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113034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1. To either input notes or see if ECM has made any notes (reminder the notes section is where you as the CCC can communicate to the ECM), hover over Sailors, Sailor browser, may need to change page size of 25 to 500 in order to show all Sailors based on the UIC(s) access you have and find the Sailor you are looking for. Click on Sailor's name to get it highlighted in blue, then click on notes. This is where you add or view notes to the Sailor's ECM.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Remember</a:t>
            </a:r>
            <a:r>
              <a:rPr lang="en-US" baseline="0" dirty="0">
                <a:latin typeface="Tahoma" panose="020B0604030504040204" pitchFamily="34" charset="0"/>
                <a:ea typeface="Tahoma" panose="020B0604030504040204" pitchFamily="34" charset="0"/>
                <a:cs typeface="Tahoma" panose="020B0604030504040204" pitchFamily="34" charset="0"/>
              </a:rPr>
              <a:t> this section is your opportunity to communicate with the ECM.  </a:t>
            </a:r>
            <a:r>
              <a:rPr lang="en-US" dirty="0">
                <a:latin typeface="Tahoma" panose="020B0604030504040204" pitchFamily="34" charset="0"/>
                <a:ea typeface="Tahoma" panose="020B0604030504040204" pitchFamily="34" charset="0"/>
                <a:cs typeface="Tahoma" panose="020B0604030504040204" pitchFamily="34" charset="0"/>
              </a:rPr>
              <a:t>Ensure to</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add</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notes for applications that are special circumstance, not eligible, and no apply (document</a:t>
            </a:r>
            <a:r>
              <a:rPr lang="en-US" baseline="0" dirty="0">
                <a:latin typeface="Tahoma" panose="020B0604030504040204" pitchFamily="34" charset="0"/>
                <a:ea typeface="Tahoma" panose="020B0604030504040204" pitchFamily="34" charset="0"/>
                <a:cs typeface="Tahoma" panose="020B0604030504040204" pitchFamily="34" charset="0"/>
              </a:rPr>
              <a:t> everything that affects a change in the Sailor’s application).</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3. In</a:t>
            </a:r>
            <a:r>
              <a:rPr lang="en-US" baseline="0" dirty="0">
                <a:latin typeface="Tahoma" panose="020B0604030504040204" pitchFamily="34" charset="0"/>
                <a:ea typeface="Tahoma" panose="020B0604030504040204" pitchFamily="34" charset="0"/>
                <a:cs typeface="Tahoma" panose="020B0604030504040204" pitchFamily="34" charset="0"/>
              </a:rPr>
              <a:t> this</a:t>
            </a:r>
            <a:r>
              <a:rPr lang="en-US" dirty="0">
                <a:latin typeface="Tahoma" panose="020B0604030504040204" pitchFamily="34" charset="0"/>
                <a:ea typeface="Tahoma" panose="020B0604030504040204" pitchFamily="34" charset="0"/>
                <a:cs typeface="Tahoma" panose="020B0604030504040204" pitchFamily="34" charset="0"/>
              </a:rPr>
              <a:t> example, the CCC made changes to the Sailor's AFCT scores and annotated the reason why she made said changes. </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343314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1"/>
            <a:ext cx="77724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807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30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04913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861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99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57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5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7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5629643"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596046"/>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1536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565458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696661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4365" y="322476"/>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315199" y="6027797"/>
            <a:ext cx="1716241" cy="743705"/>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650376" y="218475"/>
            <a:ext cx="1359243" cy="1309816"/>
          </a:xfrm>
          <a:prstGeom prst="rect">
            <a:avLst/>
          </a:prstGeom>
        </p:spPr>
      </p:pic>
    </p:spTree>
    <p:extLst>
      <p:ext uri="{BB962C8B-B14F-4D97-AF65-F5344CB8AC3E}">
        <p14:creationId xmlns:p14="http://schemas.microsoft.com/office/powerpoint/2010/main" val="132514079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a:xfrm>
            <a:off x="673100" y="1235711"/>
            <a:ext cx="7772400" cy="1909763"/>
          </a:xfrm>
        </p:spPr>
        <p:txBody>
          <a:bodyPr>
            <a:normAutofit/>
          </a:bodyPr>
          <a:lstStyle/>
          <a:p>
            <a:r>
              <a:rPr lang="en-US" sz="4400" dirty="0"/>
              <a:t>Career Development Training Course</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0" y="3769909"/>
            <a:ext cx="9144000" cy="1655762"/>
          </a:xfrm>
        </p:spPr>
        <p:txBody>
          <a:bodyPr vert="horz" lIns="91440" tIns="45720" rIns="91440" bIns="45720" rtlCol="0" anchor="t">
            <a:normAutofit fontScale="92500" lnSpcReduction="10000"/>
          </a:bodyPr>
          <a:lstStyle/>
          <a:p>
            <a:r>
              <a:rPr lang="en-US" sz="4000" dirty="0"/>
              <a:t>Career Waypoints</a:t>
            </a:r>
          </a:p>
          <a:p>
            <a:r>
              <a:rPr lang="en-US" sz="4000" dirty="0">
                <a:solidFill>
                  <a:schemeClr val="accent3"/>
                </a:solidFill>
              </a:rPr>
              <a:t>Professional Apprenticeship Career Track (PACT) </a:t>
            </a: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4675-BE87-70CD-DCBD-0D74699D3FD9}"/>
              </a:ext>
            </a:extLst>
          </p:cNvPr>
          <p:cNvSpPr>
            <a:spLocks noGrp="1"/>
          </p:cNvSpPr>
          <p:nvPr>
            <p:ph type="title"/>
          </p:nvPr>
        </p:nvSpPr>
        <p:spPr/>
        <p:txBody>
          <a:bodyPr>
            <a:normAutofit/>
          </a:bodyPr>
          <a:lstStyle/>
          <a:p>
            <a:r>
              <a:rPr lang="en-US" sz="3600" dirty="0">
                <a:ea typeface="Tahoma"/>
                <a:cs typeface="Tahoma"/>
              </a:rPr>
              <a:t>CWAY Qualify/Apply Reenlistment</a:t>
            </a:r>
          </a:p>
        </p:txBody>
      </p:sp>
      <p:pic>
        <p:nvPicPr>
          <p:cNvPr id="4" name="Picture 4">
            <a:extLst>
              <a:ext uri="{FF2B5EF4-FFF2-40B4-BE49-F238E27FC236}">
                <a16:creationId xmlns:a16="http://schemas.microsoft.com/office/drawing/2014/main" id="{9C166898-C443-E244-2698-D43E2D0B5031}"/>
              </a:ext>
            </a:extLst>
          </p:cNvPr>
          <p:cNvPicPr>
            <a:picLocks noGrp="1" noChangeAspect="1"/>
          </p:cNvPicPr>
          <p:nvPr>
            <p:ph idx="1"/>
          </p:nvPr>
        </p:nvPicPr>
        <p:blipFill>
          <a:blip r:embed="rId3"/>
          <a:stretch>
            <a:fillRect/>
          </a:stretch>
        </p:blipFill>
        <p:spPr>
          <a:xfrm>
            <a:off x="163788" y="1753849"/>
            <a:ext cx="8605441" cy="4170259"/>
          </a:xfrm>
        </p:spPr>
      </p:pic>
    </p:spTree>
    <p:extLst>
      <p:ext uri="{BB962C8B-B14F-4D97-AF65-F5344CB8AC3E}">
        <p14:creationId xmlns:p14="http://schemas.microsoft.com/office/powerpoint/2010/main" val="98071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2059-A038-E711-954C-6BDBA0E05D51}"/>
              </a:ext>
            </a:extLst>
          </p:cNvPr>
          <p:cNvSpPr>
            <a:spLocks noGrp="1"/>
          </p:cNvSpPr>
          <p:nvPr>
            <p:ph type="title"/>
          </p:nvPr>
        </p:nvSpPr>
        <p:spPr>
          <a:xfrm>
            <a:off x="1169233" y="202555"/>
            <a:ext cx="6385809" cy="1325563"/>
          </a:xfrm>
        </p:spPr>
        <p:txBody>
          <a:bodyPr>
            <a:normAutofit/>
          </a:bodyPr>
          <a:lstStyle/>
          <a:p>
            <a:r>
              <a:rPr lang="en-US" sz="3600" dirty="0">
                <a:ea typeface="Tahoma"/>
                <a:cs typeface="Tahoma"/>
              </a:rPr>
              <a:t>CWAY Reenlistment Screen</a:t>
            </a:r>
            <a:endParaRPr lang="en-US" sz="3600" dirty="0"/>
          </a:p>
        </p:txBody>
      </p:sp>
      <p:pic>
        <p:nvPicPr>
          <p:cNvPr id="5" name="Picture 5">
            <a:extLst>
              <a:ext uri="{FF2B5EF4-FFF2-40B4-BE49-F238E27FC236}">
                <a16:creationId xmlns:a16="http://schemas.microsoft.com/office/drawing/2014/main" id="{F7A15CDC-C545-3EBE-9542-8534FB37EAF6}"/>
              </a:ext>
            </a:extLst>
          </p:cNvPr>
          <p:cNvPicPr>
            <a:picLocks noGrp="1" noChangeAspect="1"/>
          </p:cNvPicPr>
          <p:nvPr>
            <p:ph sz="half" idx="1"/>
          </p:nvPr>
        </p:nvPicPr>
        <p:blipFill>
          <a:blip r:embed="rId3"/>
          <a:stretch>
            <a:fillRect/>
          </a:stretch>
        </p:blipFill>
        <p:spPr>
          <a:xfrm>
            <a:off x="279262" y="1853558"/>
            <a:ext cx="4225606" cy="4445209"/>
          </a:xfrm>
        </p:spPr>
      </p:pic>
      <p:pic>
        <p:nvPicPr>
          <p:cNvPr id="6" name="Picture 6">
            <a:extLst>
              <a:ext uri="{FF2B5EF4-FFF2-40B4-BE49-F238E27FC236}">
                <a16:creationId xmlns:a16="http://schemas.microsoft.com/office/drawing/2014/main" id="{54C0DC36-A8CE-92A7-9EE2-9FDD8DEC9F0F}"/>
              </a:ext>
            </a:extLst>
          </p:cNvPr>
          <p:cNvPicPr>
            <a:picLocks noGrp="1" noChangeAspect="1"/>
          </p:cNvPicPr>
          <p:nvPr>
            <p:ph sz="half" idx="2"/>
          </p:nvPr>
        </p:nvPicPr>
        <p:blipFill>
          <a:blip r:embed="rId4"/>
          <a:stretch>
            <a:fillRect/>
          </a:stretch>
        </p:blipFill>
        <p:spPr>
          <a:xfrm>
            <a:off x="4629150" y="1850219"/>
            <a:ext cx="4325431" cy="3962743"/>
          </a:xfrm>
        </p:spPr>
      </p:pic>
    </p:spTree>
    <p:extLst>
      <p:ext uri="{BB962C8B-B14F-4D97-AF65-F5344CB8AC3E}">
        <p14:creationId xmlns:p14="http://schemas.microsoft.com/office/powerpoint/2010/main" val="277349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27604"/>
            <a:ext cx="5630834" cy="1325563"/>
          </a:xfrm>
        </p:spPr>
        <p:txBody>
          <a:bodyPr>
            <a:normAutofit/>
          </a:bodyPr>
          <a:lstStyle/>
          <a:p>
            <a:r>
              <a:rPr lang="en-US" sz="3600" dirty="0"/>
              <a:t>CWAY Auto Approval and Manning Categories </a:t>
            </a:r>
          </a:p>
        </p:txBody>
      </p:sp>
      <p:sp>
        <p:nvSpPr>
          <p:cNvPr id="3" name="Content Placeholder 2"/>
          <p:cNvSpPr>
            <a:spLocks noGrp="1"/>
          </p:cNvSpPr>
          <p:nvPr>
            <p:ph idx="1"/>
          </p:nvPr>
        </p:nvSpPr>
        <p:spPr>
          <a:xfrm>
            <a:off x="443298" y="1453166"/>
            <a:ext cx="7886700" cy="5008593"/>
          </a:xfrm>
        </p:spPr>
        <p:txBody>
          <a:bodyPr vert="horz" lIns="91440" tIns="45720" rIns="91440" bIns="45720" rtlCol="0" anchor="t">
            <a:noAutofit/>
          </a:bodyPr>
          <a:lstStyle/>
          <a:p>
            <a:pPr marL="457200" lvl="1" indent="0">
              <a:buNone/>
            </a:pPr>
            <a:endParaRPr lang="en-US" sz="2200" dirty="0">
              <a:cs typeface="Segoe UI Semibold" panose="020B0702040204020203" pitchFamily="34" charset="0"/>
            </a:endParaRPr>
          </a:p>
          <a:p>
            <a:pPr lvl="1"/>
            <a:endParaRPr lang="en-US" sz="1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286000" y="2690336"/>
            <a:ext cx="4572000" cy="646331"/>
          </a:xfrm>
          <a:prstGeom prst="rect">
            <a:avLst/>
          </a:prstGeom>
        </p:spPr>
        <p:txBody>
          <a:bodyPr>
            <a:spAutoFit/>
          </a:bodyPr>
          <a:lstStyle/>
          <a:p>
            <a:r>
              <a:rPr lang="en-US" dirty="0">
                <a:solidFill>
                  <a:srgbClr val="000000"/>
                </a:solidFill>
                <a:latin typeface="Roboto"/>
              </a:rPr>
              <a:t/>
            </a:r>
            <a:br>
              <a:rPr lang="en-US" dirty="0">
                <a:solidFill>
                  <a:srgbClr val="000000"/>
                </a:solidFill>
                <a:latin typeface="Roboto"/>
              </a:rPr>
            </a:br>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03467" y="1453165"/>
            <a:ext cx="7607808" cy="4570601"/>
          </a:xfrm>
          <a:prstGeom prst="rect">
            <a:avLst/>
          </a:prstGeom>
        </p:spPr>
      </p:pic>
    </p:spTree>
    <p:extLst>
      <p:ext uri="{BB962C8B-B14F-4D97-AF65-F5344CB8AC3E}">
        <p14:creationId xmlns:p14="http://schemas.microsoft.com/office/powerpoint/2010/main" val="308419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387C-C4BF-0939-463E-3ACB8E1DBCE2}"/>
              </a:ext>
            </a:extLst>
          </p:cNvPr>
          <p:cNvSpPr>
            <a:spLocks noGrp="1"/>
          </p:cNvSpPr>
          <p:nvPr>
            <p:ph type="title"/>
          </p:nvPr>
        </p:nvSpPr>
        <p:spPr>
          <a:xfrm>
            <a:off x="1626135" y="187564"/>
            <a:ext cx="5630834" cy="1325563"/>
          </a:xfrm>
        </p:spPr>
        <p:txBody>
          <a:bodyPr>
            <a:normAutofit/>
          </a:bodyPr>
          <a:lstStyle/>
          <a:p>
            <a:r>
              <a:rPr lang="en-US" sz="3600" dirty="0">
                <a:ea typeface="Tahoma"/>
                <a:cs typeface="Tahoma"/>
              </a:rPr>
              <a:t>RETURN CWAY QUOTA</a:t>
            </a:r>
            <a:endParaRPr lang="en-US" sz="3600" dirty="0"/>
          </a:p>
        </p:txBody>
      </p:sp>
      <p:pic>
        <p:nvPicPr>
          <p:cNvPr id="4" name="Picture 4">
            <a:extLst>
              <a:ext uri="{FF2B5EF4-FFF2-40B4-BE49-F238E27FC236}">
                <a16:creationId xmlns:a16="http://schemas.microsoft.com/office/drawing/2014/main" id="{E597C348-E271-2597-19B9-CB438A00262B}"/>
              </a:ext>
            </a:extLst>
          </p:cNvPr>
          <p:cNvPicPr>
            <a:picLocks noGrp="1" noChangeAspect="1"/>
          </p:cNvPicPr>
          <p:nvPr>
            <p:ph idx="1"/>
          </p:nvPr>
        </p:nvPicPr>
        <p:blipFill>
          <a:blip r:embed="rId3"/>
          <a:stretch>
            <a:fillRect/>
          </a:stretch>
        </p:blipFill>
        <p:spPr>
          <a:xfrm>
            <a:off x="549987" y="1650202"/>
            <a:ext cx="7783130" cy="4350913"/>
          </a:xfrm>
        </p:spPr>
      </p:pic>
    </p:spTree>
    <p:extLst>
      <p:ext uri="{BB962C8B-B14F-4D97-AF65-F5344CB8AC3E}">
        <p14:creationId xmlns:p14="http://schemas.microsoft.com/office/powerpoint/2010/main" val="130141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272" y="322476"/>
            <a:ext cx="6205927" cy="1325563"/>
          </a:xfrm>
        </p:spPr>
        <p:txBody>
          <a:bodyPr>
            <a:noAutofit/>
          </a:bodyPr>
          <a:lstStyle/>
          <a:p>
            <a:r>
              <a:rPr kumimoji="0" lang="en-US" sz="3600" b="0" i="0" u="none" strike="noStrike" kern="1200" cap="none" spc="0" normalizeH="0" baseline="0" noProof="0" dirty="0">
                <a:ln>
                  <a:noFill/>
                </a:ln>
                <a:solidFill>
                  <a:srgbClr val="E8B010"/>
                </a:solidFill>
                <a:effectLst/>
                <a:uLnTx/>
                <a:uFillTx/>
                <a:latin typeface="Tahoma" panose="020B0604030504040204" pitchFamily="34" charset="0"/>
                <a:ea typeface="Tahoma" panose="020B0604030504040204" pitchFamily="34" charset="0"/>
                <a:cs typeface="Tahoma" panose="020B0604030504040204" pitchFamily="34" charset="0"/>
              </a:rPr>
              <a:t>CWAY Process and Timeline Requirements </a:t>
            </a:r>
            <a:r>
              <a:rPr kumimoji="0" lang="en-US" sz="3600" b="0" i="0" u="none" strike="noStrike" kern="1200" cap="none" spc="0" normalizeH="0" baseline="0" noProof="0" dirty="0" err="1">
                <a:ln>
                  <a:noFill/>
                </a:ln>
                <a:solidFill>
                  <a:srgbClr val="E8B010"/>
                </a:solidFill>
                <a:effectLst/>
                <a:uLnTx/>
                <a:uFillTx/>
                <a:latin typeface="Tahoma" panose="020B0604030504040204" pitchFamily="34" charset="0"/>
                <a:ea typeface="Tahoma" panose="020B0604030504040204" pitchFamily="34" charset="0"/>
                <a:cs typeface="Tahoma" panose="020B0604030504040204" pitchFamily="34" charset="0"/>
              </a:rPr>
              <a:t>Cont</a:t>
            </a:r>
            <a:r>
              <a:rPr lang="en-US" sz="3600" dirty="0">
                <a:solidFill>
                  <a:srgbClr val="E8B010"/>
                </a:solidFill>
                <a:latin typeface="Tahoma" panose="020B0604030504040204" pitchFamily="34" charset="0"/>
                <a:ea typeface="Tahoma" panose="020B0604030504040204" pitchFamily="34" charset="0"/>
                <a:cs typeface="Tahoma" panose="020B0604030504040204" pitchFamily="34" charset="0"/>
              </a:rPr>
              <a:t>…</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Year Group (YG) </a:t>
            </a:r>
            <a:endParaRPr lang="en-US" dirty="0">
              <a:ea typeface="Tahoma"/>
              <a:cs typeface="Tahoma"/>
            </a:endParaRPr>
          </a:p>
          <a:p>
            <a:pPr lvl="1"/>
            <a:r>
              <a:rPr lang="en-US" dirty="0"/>
              <a:t>ADSD – 01 OCT 22= YG 23</a:t>
            </a:r>
          </a:p>
          <a:p>
            <a:pPr lvl="1"/>
            <a:r>
              <a:rPr lang="en-US" dirty="0"/>
              <a:t>ADSD – 30 SEP 22 = YG 22</a:t>
            </a:r>
          </a:p>
          <a:p>
            <a:pPr lvl="1"/>
            <a:endParaRPr lang="en-US" dirty="0"/>
          </a:p>
          <a:p>
            <a:r>
              <a:rPr lang="en-US" dirty="0"/>
              <a:t>CWAY allows the CCC to counsel and guide Sailors toward new career opportunities and rating conversions</a:t>
            </a:r>
          </a:p>
          <a:p>
            <a:pPr marL="0" indent="0">
              <a:buNone/>
            </a:pPr>
            <a:endParaRPr lang="en-US" sz="3200" dirty="0"/>
          </a:p>
        </p:txBody>
      </p:sp>
    </p:spTree>
    <p:extLst>
      <p:ext uri="{BB962C8B-B14F-4D97-AF65-F5344CB8AC3E}">
        <p14:creationId xmlns:p14="http://schemas.microsoft.com/office/powerpoint/2010/main" val="357357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365" y="223620"/>
            <a:ext cx="5630834" cy="1325563"/>
          </a:xfrm>
        </p:spPr>
        <p:txBody>
          <a:bodyPr>
            <a:normAutofit/>
          </a:bodyPr>
          <a:lstStyle/>
          <a:p>
            <a:r>
              <a:rPr lang="en-US" sz="3600" dirty="0"/>
              <a:t>SEAOS Streamlined mode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004" y="1708879"/>
            <a:ext cx="8437418" cy="4234721"/>
          </a:xfrm>
        </p:spPr>
      </p:pic>
    </p:spTree>
    <p:extLst>
      <p:ext uri="{BB962C8B-B14F-4D97-AF65-F5344CB8AC3E}">
        <p14:creationId xmlns:p14="http://schemas.microsoft.com/office/powerpoint/2010/main" val="402172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95" y="157585"/>
            <a:ext cx="5630834" cy="1325563"/>
          </a:xfrm>
        </p:spPr>
        <p:txBody>
          <a:bodyPr>
            <a:normAutofit/>
          </a:bodyPr>
          <a:lstStyle/>
          <a:p>
            <a:r>
              <a:rPr lang="en-US" sz="3600" dirty="0"/>
              <a:t>PRD Streamlined mode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389" y="1682135"/>
            <a:ext cx="8333508" cy="4281054"/>
          </a:xfrm>
        </p:spPr>
      </p:pic>
    </p:spTree>
    <p:extLst>
      <p:ext uri="{BB962C8B-B14F-4D97-AF65-F5344CB8AC3E}">
        <p14:creationId xmlns:p14="http://schemas.microsoft.com/office/powerpoint/2010/main" val="30963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27604"/>
            <a:ext cx="5630834" cy="1325563"/>
          </a:xfrm>
        </p:spPr>
        <p:txBody>
          <a:bodyPr>
            <a:normAutofit/>
          </a:bodyPr>
          <a:lstStyle/>
          <a:p>
            <a:r>
              <a:rPr lang="en-US" sz="3600" dirty="0"/>
              <a:t>Targeted Reentry Program (TRP)</a:t>
            </a:r>
          </a:p>
        </p:txBody>
      </p:sp>
      <p:sp>
        <p:nvSpPr>
          <p:cNvPr id="3" name="Content Placeholder 2"/>
          <p:cNvSpPr>
            <a:spLocks noGrp="1"/>
          </p:cNvSpPr>
          <p:nvPr>
            <p:ph idx="1"/>
          </p:nvPr>
        </p:nvSpPr>
        <p:spPr>
          <a:xfrm>
            <a:off x="443298" y="1453166"/>
            <a:ext cx="7886700" cy="4764753"/>
          </a:xfrm>
        </p:spPr>
        <p:txBody>
          <a:bodyPr vert="horz" lIns="91440" tIns="45720" rIns="91440" bIns="45720" rtlCol="0" anchor="t">
            <a:noAutofit/>
          </a:bodyPr>
          <a:lstStyle/>
          <a:p>
            <a:r>
              <a:rPr lang="en-US" sz="2400" dirty="0">
                <a:cs typeface="Segoe UI Semibold"/>
              </a:rPr>
              <a:t>MILPERSMAN 1001-260</a:t>
            </a:r>
          </a:p>
          <a:p>
            <a:endParaRPr lang="en-US" sz="2400" dirty="0"/>
          </a:p>
          <a:p>
            <a:r>
              <a:rPr lang="en-US" sz="2400" dirty="0"/>
              <a:t>COs have the ability to recommend their most qualified Sailors the option for expedited re-entry to Active </a:t>
            </a:r>
            <a:r>
              <a:rPr lang="en-US" sz="2400" dirty="0" smtClean="0"/>
              <a:t>Duty</a:t>
            </a:r>
            <a:endParaRPr lang="en-US" sz="2400" dirty="0"/>
          </a:p>
          <a:p>
            <a:endParaRPr lang="en-US" sz="2400" dirty="0"/>
          </a:p>
          <a:p>
            <a:r>
              <a:rPr lang="en-US" sz="2400" dirty="0">
                <a:ea typeface="Tahoma"/>
                <a:cs typeface="Tahoma"/>
              </a:rPr>
              <a:t>Sailor Options:</a:t>
            </a:r>
          </a:p>
          <a:p>
            <a:pPr lvl="1"/>
            <a:r>
              <a:rPr lang="en-US" sz="2200" dirty="0"/>
              <a:t>Golden Ticket </a:t>
            </a:r>
            <a:endParaRPr lang="en-US" sz="2200" dirty="0">
              <a:ea typeface="Tahoma"/>
              <a:cs typeface="Tahoma"/>
            </a:endParaRPr>
          </a:p>
          <a:p>
            <a:pPr lvl="1"/>
            <a:r>
              <a:rPr lang="en-US" sz="2200" dirty="0"/>
              <a:t>Silver Ticket </a:t>
            </a:r>
          </a:p>
          <a:p>
            <a:pPr lvl="1"/>
            <a:endParaRPr lang="en-US" sz="2200" dirty="0">
              <a:ea typeface="Tahoma"/>
              <a:cs typeface="Tahoma"/>
            </a:endParaRPr>
          </a:p>
          <a:p>
            <a:r>
              <a:rPr lang="en-US" sz="2400" dirty="0">
                <a:solidFill>
                  <a:srgbClr val="FFFEF9"/>
                </a:solidFill>
                <a:ea typeface="Tahoma"/>
                <a:cs typeface="Segoe UI Semibold"/>
              </a:rPr>
              <a:t>CCCs will submit TRP applications in CWAY:</a:t>
            </a:r>
            <a:r>
              <a:rPr lang="en-US" sz="2400" dirty="0">
                <a:solidFill>
                  <a:srgbClr val="FFFEF9"/>
                </a:solidFill>
                <a:cs typeface="Segoe UI Semibold"/>
              </a:rPr>
              <a:t> </a:t>
            </a:r>
          </a:p>
          <a:p>
            <a:pPr lvl="1"/>
            <a:r>
              <a:rPr lang="en-US" sz="2200" dirty="0">
                <a:cs typeface="Segoe UI Semibold"/>
              </a:rPr>
              <a:t>Must be the first CWAY application window and submitted as: Intend to Separate</a:t>
            </a:r>
            <a:endParaRPr lang="en-US" sz="2200" dirty="0">
              <a:ea typeface="Tahoma"/>
              <a:cs typeface="Segoe UI Semibold"/>
            </a:endParaRPr>
          </a:p>
          <a:p>
            <a:pPr lvl="1"/>
            <a:endParaRPr lang="en-US" sz="2200" dirty="0">
              <a:cs typeface="Segoe UI Semibold" panose="020B0702040204020203" pitchFamily="34" charset="0"/>
            </a:endParaRPr>
          </a:p>
          <a:p>
            <a:pPr lvl="1"/>
            <a:endParaRPr lang="en-US" sz="1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65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448" y="204421"/>
            <a:ext cx="5683394" cy="877596"/>
          </a:xfrm>
        </p:spPr>
        <p:txBody>
          <a:bodyPr>
            <a:normAutofit/>
          </a:bodyPr>
          <a:lstStyle/>
          <a:p>
            <a:r>
              <a:rPr lang="en-US" sz="3600" dirty="0">
                <a:latin typeface="+mn-lt"/>
                <a:cs typeface="Segoe UI Semibold" panose="020B0702040204020203" pitchFamily="34" charset="0"/>
              </a:rPr>
              <a:t>Other C-WAY Modules</a:t>
            </a:r>
          </a:p>
        </p:txBody>
      </p:sp>
      <p:sp>
        <p:nvSpPr>
          <p:cNvPr id="3" name="Text Placeholder 2"/>
          <p:cNvSpPr>
            <a:spLocks noGrp="1"/>
          </p:cNvSpPr>
          <p:nvPr>
            <p:ph type="body" idx="1"/>
          </p:nvPr>
        </p:nvSpPr>
        <p:spPr>
          <a:xfrm>
            <a:off x="578918" y="1633927"/>
            <a:ext cx="7886700" cy="4155242"/>
          </a:xfrm>
        </p:spPr>
        <p:txBody>
          <a:bodyPr vert="horz" lIns="91440" tIns="45720" rIns="91440" bIns="45720" rtlCol="0" anchor="t">
            <a:normAutofit/>
          </a:bodyPr>
          <a:lstStyle/>
          <a:p>
            <a:pPr marL="342900" indent="-342900">
              <a:buFont typeface="Wingdings" panose="05000000000000000000" pitchFamily="2" charset="2"/>
              <a:buChar char="§"/>
            </a:pPr>
            <a:r>
              <a:rPr lang="en-US" dirty="0">
                <a:solidFill>
                  <a:schemeClr val="accent3"/>
                </a:solidFill>
                <a:ea typeface="Tahoma"/>
                <a:cs typeface="Tahoma"/>
              </a:rPr>
              <a:t>Job Opportunities in the Navy (JOIN)</a:t>
            </a:r>
          </a:p>
          <a:p>
            <a:pPr marL="800100" lvl="1" indent="-342900">
              <a:buFont typeface="Wingdings" panose="05000000000000000000" pitchFamily="2" charset="2"/>
              <a:buChar char="§"/>
            </a:pPr>
            <a:r>
              <a:rPr lang="en-US" dirty="0">
                <a:solidFill>
                  <a:schemeClr val="accent3"/>
                </a:solidFill>
                <a:ea typeface="Tahoma"/>
                <a:cs typeface="Tahoma"/>
              </a:rPr>
              <a:t>Allow Sailors to complete survey to determine career interest</a:t>
            </a:r>
          </a:p>
          <a:p>
            <a:pPr marL="800100" lvl="1" indent="-342900">
              <a:buFont typeface="Wingdings" panose="05000000000000000000" pitchFamily="2" charset="2"/>
              <a:buChar char="§"/>
            </a:pPr>
            <a:r>
              <a:rPr lang="en-US" dirty="0">
                <a:solidFill>
                  <a:schemeClr val="accent3"/>
                </a:solidFill>
                <a:ea typeface="Tahoma"/>
                <a:cs typeface="Tahoma"/>
              </a:rPr>
              <a:t>Ranks each job base on survey completion</a:t>
            </a:r>
          </a:p>
          <a:p>
            <a:pPr marL="800100" lvl="1" indent="-342900">
              <a:buFont typeface="Wingdings" panose="05000000000000000000" pitchFamily="2" charset="2"/>
              <a:buChar char="§"/>
            </a:pPr>
            <a:endParaRPr lang="en-US" dirty="0">
              <a:solidFill>
                <a:schemeClr val="accent3"/>
              </a:solidFill>
              <a:ea typeface="Tahoma"/>
              <a:cs typeface="Tahoma"/>
            </a:endParaRPr>
          </a:p>
          <a:p>
            <a:pPr marL="342900" indent="-342900">
              <a:buFont typeface="Wingdings" panose="05000000000000000000" pitchFamily="2" charset="2"/>
              <a:buChar char="§"/>
            </a:pPr>
            <a:r>
              <a:rPr lang="en-US" dirty="0">
                <a:solidFill>
                  <a:schemeClr val="accent3"/>
                </a:solidFill>
                <a:ea typeface="Tahoma"/>
                <a:cs typeface="Tahoma"/>
              </a:rPr>
              <a:t>Career Exploration Module (CEM)</a:t>
            </a:r>
          </a:p>
          <a:p>
            <a:pPr marL="800100" lvl="1" indent="-342900">
              <a:buFont typeface="Wingdings" panose="05000000000000000000" pitchFamily="2" charset="2"/>
              <a:buChar char="§"/>
            </a:pPr>
            <a:r>
              <a:rPr lang="en-US" dirty="0">
                <a:solidFill>
                  <a:schemeClr val="accent3"/>
                </a:solidFill>
                <a:ea typeface="Tahoma"/>
                <a:cs typeface="Tahoma"/>
              </a:rPr>
              <a:t>Great tool when conducting conversion CDB’s</a:t>
            </a:r>
          </a:p>
          <a:p>
            <a:pPr marL="800100" lvl="1" indent="-342900">
              <a:buFont typeface="Wingdings" panose="05000000000000000000" pitchFamily="2" charset="2"/>
              <a:buChar char="§"/>
            </a:pPr>
            <a:r>
              <a:rPr lang="en-US" dirty="0">
                <a:solidFill>
                  <a:schemeClr val="accent3"/>
                </a:solidFill>
                <a:ea typeface="Tahoma"/>
                <a:cs typeface="Tahoma"/>
              </a:rPr>
              <a:t>Allows counselors to determine why a Sailor did not qualify for a particular rate</a:t>
            </a:r>
          </a:p>
          <a:p>
            <a:pPr marL="800100" lvl="1" indent="-342900">
              <a:buFont typeface="Wingdings" panose="05000000000000000000" pitchFamily="2" charset="2"/>
              <a:buChar char="§"/>
            </a:pPr>
            <a:endParaRPr lang="en-US" dirty="0">
              <a:solidFill>
                <a:schemeClr val="accent3"/>
              </a:solidFill>
              <a:ea typeface="Tahoma"/>
              <a:cs typeface="Tahoma"/>
            </a:endParaRPr>
          </a:p>
          <a:p>
            <a:pPr marL="800100" lvl="1" indent="-342900">
              <a:buFont typeface="Wingdings" panose="05000000000000000000" pitchFamily="2" charset="2"/>
              <a:buChar char="§"/>
            </a:pPr>
            <a:endParaRPr lang="en-US" dirty="0">
              <a:solidFill>
                <a:schemeClr val="accent3"/>
              </a:solidFill>
              <a:ea typeface="Tahoma"/>
              <a:cs typeface="Tahoma"/>
            </a:endParaRPr>
          </a:p>
        </p:txBody>
      </p:sp>
    </p:spTree>
    <p:extLst>
      <p:ext uri="{BB962C8B-B14F-4D97-AF65-F5344CB8AC3E}">
        <p14:creationId xmlns:p14="http://schemas.microsoft.com/office/powerpoint/2010/main" val="238231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70" y="0"/>
            <a:ext cx="7171372" cy="1452650"/>
          </a:xfrm>
        </p:spPr>
        <p:txBody>
          <a:bodyPr>
            <a:normAutofit fontScale="90000"/>
          </a:bodyPr>
          <a:lstStyle/>
          <a:p>
            <a:r>
              <a:rPr lang="en-US" dirty="0"/>
              <a:t> </a:t>
            </a:r>
            <a:r>
              <a:rPr lang="en-US" sz="4000" dirty="0"/>
              <a:t>  Job Opportunities in the Navy (JOIN) Survey</a:t>
            </a:r>
          </a:p>
        </p:txBody>
      </p:sp>
      <p:pic>
        <p:nvPicPr>
          <p:cNvPr id="4" name="Picture 3"/>
          <p:cNvPicPr>
            <a:picLocks noChangeAspect="1"/>
          </p:cNvPicPr>
          <p:nvPr/>
        </p:nvPicPr>
        <p:blipFill>
          <a:blip r:embed="rId3"/>
          <a:stretch>
            <a:fillRect/>
          </a:stretch>
        </p:blipFill>
        <p:spPr>
          <a:xfrm>
            <a:off x="338139" y="1705988"/>
            <a:ext cx="8337232" cy="4260471"/>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800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5" y="139596"/>
            <a:ext cx="5630834" cy="1325563"/>
          </a:xfrm>
        </p:spPr>
        <p:txBody>
          <a:bodyPr>
            <a:normAutofit/>
          </a:bodyPr>
          <a:lstStyle/>
          <a:p>
            <a:r>
              <a:rPr lang="en-US" sz="3600" dirty="0"/>
              <a:t>Enabling Objectives</a:t>
            </a:r>
          </a:p>
        </p:txBody>
      </p:sp>
      <p:sp>
        <p:nvSpPr>
          <p:cNvPr id="3" name="Content Placeholder 2"/>
          <p:cNvSpPr>
            <a:spLocks noGrp="1"/>
          </p:cNvSpPr>
          <p:nvPr>
            <p:ph idx="1"/>
          </p:nvPr>
        </p:nvSpPr>
        <p:spPr>
          <a:xfrm>
            <a:off x="443298" y="1728315"/>
            <a:ext cx="8186352" cy="4101350"/>
          </a:xfrm>
        </p:spPr>
        <p:txBody>
          <a:bodyPr vert="horz" lIns="91440" tIns="45720" rIns="91440" bIns="45720" rtlCol="0" anchor="t">
            <a:normAutofit/>
          </a:bodyPr>
          <a:lstStyle/>
          <a:p>
            <a:r>
              <a:rPr lang="en-US" sz="2400" dirty="0"/>
              <a:t>STATE the purpose of Career Waypoints</a:t>
            </a:r>
          </a:p>
          <a:p>
            <a:r>
              <a:rPr lang="en-US" sz="2400" dirty="0"/>
              <a:t>LIST the personnel impacted by the Career Waypoints process</a:t>
            </a:r>
            <a:endParaRPr lang="en-US" sz="2400" dirty="0">
              <a:ea typeface="Tahoma"/>
              <a:cs typeface="Tahoma"/>
            </a:endParaRPr>
          </a:p>
          <a:p>
            <a:r>
              <a:rPr lang="en-US" sz="2400" dirty="0"/>
              <a:t>DEFINE the Career Waypoints process</a:t>
            </a:r>
            <a:endParaRPr lang="en-US" sz="2400" dirty="0">
              <a:ea typeface="Tahoma"/>
              <a:cs typeface="Tahoma"/>
            </a:endParaRPr>
          </a:p>
          <a:p>
            <a:r>
              <a:rPr lang="en-US" sz="2400" dirty="0"/>
              <a:t>LIST the Career Waypoints options provided to the Sailor</a:t>
            </a:r>
            <a:endParaRPr lang="en-US" sz="2400" dirty="0">
              <a:ea typeface="Tahoma"/>
              <a:cs typeface="Tahoma"/>
            </a:endParaRPr>
          </a:p>
          <a:p>
            <a:r>
              <a:rPr lang="en-US" sz="2400" dirty="0"/>
              <a:t>ASSESS the Career Waypoints timeline requirements</a:t>
            </a:r>
            <a:endParaRPr lang="en-US" sz="2400" dirty="0">
              <a:ea typeface="Tahoma"/>
              <a:cs typeface="Tahoma"/>
            </a:endParaRPr>
          </a:p>
          <a:p>
            <a:r>
              <a:rPr lang="en-US" sz="2400" dirty="0">
                <a:solidFill>
                  <a:schemeClr val="accent3"/>
                </a:solidFill>
              </a:rPr>
              <a:t>EXPLAIN the PACT Career Waypoints and PACT Marketplace process</a:t>
            </a:r>
          </a:p>
          <a:p>
            <a:endParaRPr lang="en-US" sz="2400" dirty="0">
              <a:solidFill>
                <a:schemeClr val="accent3"/>
              </a:solidFill>
              <a:ea typeface="Tahoma"/>
              <a:cs typeface="Tahoma"/>
            </a:endParaRPr>
          </a:p>
          <a:p>
            <a:endParaRPr lang="en-US" sz="2400" dirty="0">
              <a:solidFill>
                <a:schemeClr val="accent3"/>
              </a:solidFill>
              <a:ea typeface="Tahoma"/>
              <a:cs typeface="Tahoma"/>
            </a:endParaRPr>
          </a:p>
          <a:p>
            <a:pPr marL="0" indent="0">
              <a:buNone/>
            </a:pPr>
            <a:endParaRPr lang="en-US" sz="3200" dirty="0">
              <a:ea typeface="Tahoma"/>
              <a:cs typeface="Tahoma"/>
            </a:endParaRPr>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8609" y="1633928"/>
            <a:ext cx="8218171" cy="4229662"/>
          </a:xfrm>
          <a:prstGeom prst="rect">
            <a:avLst/>
          </a:prstGeom>
        </p:spPr>
      </p:pic>
      <p:sp>
        <p:nvSpPr>
          <p:cNvPr id="2" name="Title 1"/>
          <p:cNvSpPr>
            <a:spLocks noGrp="1"/>
          </p:cNvSpPr>
          <p:nvPr>
            <p:ph type="title"/>
          </p:nvPr>
        </p:nvSpPr>
        <p:spPr>
          <a:xfrm>
            <a:off x="860583" y="359500"/>
            <a:ext cx="7114222" cy="804860"/>
          </a:xfrm>
        </p:spPr>
        <p:txBody>
          <a:bodyPr>
            <a:normAutofit/>
          </a:bodyPr>
          <a:lstStyle/>
          <a:p>
            <a:r>
              <a:rPr lang="en-US" sz="3600" dirty="0"/>
              <a:t>Career Exploration Module</a:t>
            </a:r>
          </a:p>
        </p:txBody>
      </p:sp>
    </p:spTree>
    <p:extLst>
      <p:ext uri="{BB962C8B-B14F-4D97-AF65-F5344CB8AC3E}">
        <p14:creationId xmlns:p14="http://schemas.microsoft.com/office/powerpoint/2010/main" val="248262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03CA-E826-0526-3327-9AF4D98471B1}"/>
              </a:ext>
            </a:extLst>
          </p:cNvPr>
          <p:cNvSpPr>
            <a:spLocks noGrp="1"/>
          </p:cNvSpPr>
          <p:nvPr>
            <p:ph type="title"/>
          </p:nvPr>
        </p:nvSpPr>
        <p:spPr>
          <a:xfrm>
            <a:off x="1684365" y="232535"/>
            <a:ext cx="5630834" cy="1325563"/>
          </a:xfrm>
        </p:spPr>
        <p:txBody>
          <a:bodyPr>
            <a:normAutofit/>
          </a:bodyPr>
          <a:lstStyle/>
          <a:p>
            <a:r>
              <a:rPr lang="en-US" sz="3600" dirty="0">
                <a:ea typeface="Tahoma"/>
                <a:cs typeface="Tahoma"/>
              </a:rPr>
              <a:t>AFCT Retesting</a:t>
            </a:r>
            <a:endParaRPr lang="en-US" sz="3600" dirty="0"/>
          </a:p>
        </p:txBody>
      </p:sp>
      <p:sp>
        <p:nvSpPr>
          <p:cNvPr id="3" name="Content Placeholder 2">
            <a:extLst>
              <a:ext uri="{FF2B5EF4-FFF2-40B4-BE49-F238E27FC236}">
                <a16:creationId xmlns:a16="http://schemas.microsoft.com/office/drawing/2014/main" id="{95392678-4675-EC3B-237C-570DFEAD6F67}"/>
              </a:ext>
            </a:extLst>
          </p:cNvPr>
          <p:cNvSpPr>
            <a:spLocks noGrp="1"/>
          </p:cNvSpPr>
          <p:nvPr>
            <p:ph idx="1"/>
          </p:nvPr>
        </p:nvSpPr>
        <p:spPr>
          <a:xfrm>
            <a:off x="443298" y="1558098"/>
            <a:ext cx="7886700" cy="4482059"/>
          </a:xfrm>
        </p:spPr>
        <p:txBody>
          <a:bodyPr vert="horz" lIns="91440" tIns="45720" rIns="91440" bIns="45720" rtlCol="0" anchor="t">
            <a:normAutofit fontScale="92500" lnSpcReduction="10000"/>
          </a:bodyPr>
          <a:lstStyle/>
          <a:p>
            <a:r>
              <a:rPr lang="en-US" sz="2400" dirty="0">
                <a:ea typeface="Tahoma"/>
                <a:cs typeface="Tahoma"/>
              </a:rPr>
              <a:t>MILPERSMAN 1236-010</a:t>
            </a:r>
          </a:p>
          <a:p>
            <a:endParaRPr lang="en-US" sz="2400" dirty="0">
              <a:ea typeface="Tahoma"/>
              <a:cs typeface="Tahoma"/>
            </a:endParaRPr>
          </a:p>
          <a:p>
            <a:r>
              <a:rPr lang="en-US" sz="2400" dirty="0">
                <a:ea typeface="Tahoma"/>
                <a:cs typeface="Tahoma"/>
              </a:rPr>
              <a:t>CO authorization</a:t>
            </a:r>
          </a:p>
          <a:p>
            <a:endParaRPr lang="en-US" sz="2400" dirty="0">
              <a:ea typeface="Tahoma"/>
              <a:cs typeface="Tahoma"/>
            </a:endParaRPr>
          </a:p>
          <a:p>
            <a:r>
              <a:rPr lang="en-US" sz="2400" dirty="0">
                <a:ea typeface="Tahoma"/>
                <a:cs typeface="Tahoma"/>
              </a:rPr>
              <a:t>Must show academic improvement by completing one of the following before retaking:</a:t>
            </a:r>
          </a:p>
          <a:p>
            <a:pPr lvl="1"/>
            <a:r>
              <a:rPr lang="en-US" sz="2200" dirty="0">
                <a:ea typeface="Tahoma"/>
                <a:cs typeface="Tahoma"/>
              </a:rPr>
              <a:t>Have H.S. diploma, GED, or passed the U. S. citizenship test</a:t>
            </a:r>
            <a:endParaRPr lang="en-US" sz="2200" dirty="0"/>
          </a:p>
          <a:p>
            <a:pPr lvl="1"/>
            <a:r>
              <a:rPr lang="en-US" sz="2200" dirty="0">
                <a:ea typeface="Tahoma"/>
                <a:cs typeface="Tahoma"/>
              </a:rPr>
              <a:t>Complete the Online Academic Skills Course (OASC) through DANTES</a:t>
            </a:r>
          </a:p>
          <a:p>
            <a:pPr lvl="1"/>
            <a:r>
              <a:rPr lang="en-US" sz="2200" dirty="0">
                <a:ea typeface="Tahoma"/>
                <a:cs typeface="Tahoma"/>
              </a:rPr>
              <a:t>Complete a college or correspondence course</a:t>
            </a:r>
          </a:p>
          <a:p>
            <a:pPr lvl="1"/>
            <a:endParaRPr lang="en-US" dirty="0">
              <a:ea typeface="Tahoma"/>
              <a:cs typeface="Tahoma"/>
            </a:endParaRPr>
          </a:p>
          <a:p>
            <a:r>
              <a:rPr lang="en-US" sz="2400" dirty="0">
                <a:ea typeface="Tahoma"/>
                <a:cs typeface="Tahoma"/>
              </a:rPr>
              <a:t>New scores will be updated in the Enlisted Master File after processing.</a:t>
            </a:r>
          </a:p>
        </p:txBody>
      </p:sp>
    </p:spTree>
    <p:extLst>
      <p:ext uri="{BB962C8B-B14F-4D97-AF65-F5344CB8AC3E}">
        <p14:creationId xmlns:p14="http://schemas.microsoft.com/office/powerpoint/2010/main" val="357731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PACT Marketplace </a:t>
            </a:r>
          </a:p>
        </p:txBody>
      </p:sp>
      <p:pic>
        <p:nvPicPr>
          <p:cNvPr id="4" name="Content Placeholder 3"/>
          <p:cNvPicPr>
            <a:picLocks noGrp="1" noChangeAspect="1"/>
          </p:cNvPicPr>
          <p:nvPr>
            <p:ph idx="1"/>
          </p:nvPr>
        </p:nvPicPr>
        <p:blipFill>
          <a:blip r:embed="rId3"/>
          <a:stretch>
            <a:fillRect/>
          </a:stretch>
        </p:blipFill>
        <p:spPr>
          <a:xfrm>
            <a:off x="693791" y="1563280"/>
            <a:ext cx="7047458" cy="4427355"/>
          </a:xfrm>
          <a:prstGeom prst="rect">
            <a:avLst/>
          </a:prstGeom>
        </p:spPr>
      </p:pic>
    </p:spTree>
    <p:extLst>
      <p:ext uri="{BB962C8B-B14F-4D97-AF65-F5344CB8AC3E}">
        <p14:creationId xmlns:p14="http://schemas.microsoft.com/office/powerpoint/2010/main" val="97946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8" y="596283"/>
            <a:ext cx="7450282" cy="628215"/>
          </a:xfrm>
        </p:spPr>
        <p:txBody>
          <a:bodyPr>
            <a:noAutofit/>
          </a:bodyPr>
          <a:lstStyle/>
          <a:p>
            <a:r>
              <a:rPr lang="en-US" sz="3600" dirty="0">
                <a:latin typeface="+mn-lt"/>
                <a:cs typeface="Segoe UI Semibold"/>
              </a:rPr>
              <a:t>CWAY/PACT Marketplace Menu</a:t>
            </a:r>
            <a:r>
              <a:rPr lang="en-US" sz="4000" dirty="0">
                <a:latin typeface="Segoe UI Semibold"/>
                <a:cs typeface="Segoe UI Semibold"/>
              </a:rPr>
              <a:t> </a:t>
            </a:r>
          </a:p>
        </p:txBody>
      </p:sp>
      <p:pic>
        <p:nvPicPr>
          <p:cNvPr id="4" name="Picture 4">
            <a:extLst>
              <a:ext uri="{FF2B5EF4-FFF2-40B4-BE49-F238E27FC236}">
                <a16:creationId xmlns:a16="http://schemas.microsoft.com/office/drawing/2014/main" id="{8B21C5E8-ABE0-99BE-83BD-1F603476A943}"/>
              </a:ext>
            </a:extLst>
          </p:cNvPr>
          <p:cNvPicPr>
            <a:picLocks noChangeAspect="1"/>
          </p:cNvPicPr>
          <p:nvPr/>
        </p:nvPicPr>
        <p:blipFill rotWithShape="1">
          <a:blip r:embed="rId3"/>
          <a:srcRect t="15909" r="14063" b="5303"/>
          <a:stretch/>
        </p:blipFill>
        <p:spPr>
          <a:xfrm>
            <a:off x="551388" y="1650872"/>
            <a:ext cx="7450282" cy="4070340"/>
          </a:xfrm>
          <a:prstGeom prst="rect">
            <a:avLst/>
          </a:prstGeom>
        </p:spPr>
      </p:pic>
    </p:spTree>
    <p:extLst>
      <p:ext uri="{BB962C8B-B14F-4D97-AF65-F5344CB8AC3E}">
        <p14:creationId xmlns:p14="http://schemas.microsoft.com/office/powerpoint/2010/main" val="1555918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DF58-7232-0C72-8B35-6B275919DCB4}"/>
              </a:ext>
            </a:extLst>
          </p:cNvPr>
          <p:cNvSpPr>
            <a:spLocks noGrp="1"/>
          </p:cNvSpPr>
          <p:nvPr>
            <p:ph type="title"/>
          </p:nvPr>
        </p:nvSpPr>
        <p:spPr>
          <a:xfrm>
            <a:off x="1017281" y="311624"/>
            <a:ext cx="6347048" cy="884061"/>
          </a:xfrm>
        </p:spPr>
        <p:txBody>
          <a:bodyPr>
            <a:normAutofit fontScale="90000"/>
          </a:bodyPr>
          <a:lstStyle/>
          <a:p>
            <a:r>
              <a:rPr lang="en-US" dirty="0">
                <a:ea typeface="Tahoma"/>
                <a:cs typeface="Tahoma"/>
              </a:rPr>
              <a:t>PACT Marketplace Record </a:t>
            </a:r>
            <a:br>
              <a:rPr lang="en-US" dirty="0">
                <a:ea typeface="Tahoma"/>
                <a:cs typeface="Tahoma"/>
              </a:rPr>
            </a:br>
            <a:r>
              <a:rPr lang="en-US" dirty="0">
                <a:ea typeface="Tahoma"/>
                <a:cs typeface="Tahoma"/>
              </a:rPr>
              <a:t>Browser</a:t>
            </a:r>
            <a:endParaRPr lang="en-US" dirty="0"/>
          </a:p>
        </p:txBody>
      </p:sp>
      <p:pic>
        <p:nvPicPr>
          <p:cNvPr id="4" name="Picture 4">
            <a:extLst>
              <a:ext uri="{FF2B5EF4-FFF2-40B4-BE49-F238E27FC236}">
                <a16:creationId xmlns:a16="http://schemas.microsoft.com/office/drawing/2014/main" id="{DA3184B3-9164-DB51-0B66-87A6911F295F}"/>
              </a:ext>
            </a:extLst>
          </p:cNvPr>
          <p:cNvPicPr>
            <a:picLocks noGrp="1" noChangeAspect="1"/>
          </p:cNvPicPr>
          <p:nvPr>
            <p:ph idx="1"/>
          </p:nvPr>
        </p:nvPicPr>
        <p:blipFill rotWithShape="1">
          <a:blip r:embed="rId3"/>
          <a:srcRect t="15385" r="11671" b="3846"/>
          <a:stretch/>
        </p:blipFill>
        <p:spPr>
          <a:xfrm>
            <a:off x="406769" y="1600307"/>
            <a:ext cx="7568072" cy="4366805"/>
          </a:xfrm>
        </p:spPr>
      </p:pic>
    </p:spTree>
    <p:extLst>
      <p:ext uri="{BB962C8B-B14F-4D97-AF65-F5344CB8AC3E}">
        <p14:creationId xmlns:p14="http://schemas.microsoft.com/office/powerpoint/2010/main" val="73204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1224-D284-7B65-D4B2-9E2F8A7F3AE2}"/>
              </a:ext>
            </a:extLst>
          </p:cNvPr>
          <p:cNvSpPr>
            <a:spLocks noGrp="1"/>
          </p:cNvSpPr>
          <p:nvPr>
            <p:ph type="title"/>
          </p:nvPr>
        </p:nvSpPr>
        <p:spPr>
          <a:xfrm>
            <a:off x="274863" y="159635"/>
            <a:ext cx="8365950" cy="1325563"/>
          </a:xfrm>
        </p:spPr>
        <p:txBody>
          <a:bodyPr>
            <a:normAutofit/>
          </a:bodyPr>
          <a:lstStyle/>
          <a:p>
            <a:r>
              <a:rPr lang="en-US" sz="3600" dirty="0">
                <a:ea typeface="Tahoma"/>
                <a:cs typeface="Tahoma"/>
              </a:rPr>
              <a:t>PACT Marketplace Record </a:t>
            </a:r>
            <a:br>
              <a:rPr lang="en-US" sz="3600" dirty="0">
                <a:ea typeface="Tahoma"/>
                <a:cs typeface="Tahoma"/>
              </a:rPr>
            </a:br>
            <a:r>
              <a:rPr lang="en-US" sz="3600" dirty="0">
                <a:ea typeface="Tahoma"/>
                <a:cs typeface="Tahoma"/>
              </a:rPr>
              <a:t>Browser </a:t>
            </a:r>
          </a:p>
        </p:txBody>
      </p:sp>
      <p:pic>
        <p:nvPicPr>
          <p:cNvPr id="4" name="Picture 4">
            <a:extLst>
              <a:ext uri="{FF2B5EF4-FFF2-40B4-BE49-F238E27FC236}">
                <a16:creationId xmlns:a16="http://schemas.microsoft.com/office/drawing/2014/main" id="{8BA1C0EE-1FCB-594F-BB78-7BECCA82434D}"/>
              </a:ext>
            </a:extLst>
          </p:cNvPr>
          <p:cNvPicPr>
            <a:picLocks noGrp="1" noChangeAspect="1"/>
          </p:cNvPicPr>
          <p:nvPr>
            <p:ph idx="1"/>
          </p:nvPr>
        </p:nvPicPr>
        <p:blipFill rotWithShape="1">
          <a:blip r:embed="rId3"/>
          <a:srcRect t="15385" r="12291" b="4615"/>
          <a:stretch/>
        </p:blipFill>
        <p:spPr>
          <a:xfrm>
            <a:off x="281384" y="1633928"/>
            <a:ext cx="8352909" cy="4287187"/>
          </a:xfrm>
        </p:spPr>
      </p:pic>
    </p:spTree>
    <p:extLst>
      <p:ext uri="{BB962C8B-B14F-4D97-AF65-F5344CB8AC3E}">
        <p14:creationId xmlns:p14="http://schemas.microsoft.com/office/powerpoint/2010/main" val="37490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8376-BA5D-103C-C8EC-BB5F63D79B7D}"/>
              </a:ext>
            </a:extLst>
          </p:cNvPr>
          <p:cNvSpPr>
            <a:spLocks noGrp="1"/>
          </p:cNvSpPr>
          <p:nvPr>
            <p:ph type="title"/>
          </p:nvPr>
        </p:nvSpPr>
        <p:spPr>
          <a:xfrm>
            <a:off x="942252" y="312632"/>
            <a:ext cx="6916095" cy="1325563"/>
          </a:xfrm>
        </p:spPr>
        <p:txBody>
          <a:bodyPr>
            <a:normAutofit/>
          </a:bodyPr>
          <a:lstStyle/>
          <a:p>
            <a:r>
              <a:rPr lang="en-US" sz="3600" dirty="0">
                <a:ea typeface="Tahoma"/>
                <a:cs typeface="Tahoma"/>
              </a:rPr>
              <a:t>PACT Marketplace Record Browser</a:t>
            </a:r>
            <a:endParaRPr lang="en-US" sz="3600" dirty="0"/>
          </a:p>
        </p:txBody>
      </p:sp>
      <p:pic>
        <p:nvPicPr>
          <p:cNvPr id="4" name="Picture 4">
            <a:extLst>
              <a:ext uri="{FF2B5EF4-FFF2-40B4-BE49-F238E27FC236}">
                <a16:creationId xmlns:a16="http://schemas.microsoft.com/office/drawing/2014/main" id="{3248368D-89EC-0B77-7017-AB8DE6DC0141}"/>
              </a:ext>
            </a:extLst>
          </p:cNvPr>
          <p:cNvPicPr>
            <a:picLocks noGrp="1" noChangeAspect="1"/>
          </p:cNvPicPr>
          <p:nvPr>
            <p:ph idx="1"/>
          </p:nvPr>
        </p:nvPicPr>
        <p:blipFill rotWithShape="1">
          <a:blip r:embed="rId3"/>
          <a:srcRect t="6266" r="11372"/>
          <a:stretch/>
        </p:blipFill>
        <p:spPr>
          <a:xfrm>
            <a:off x="391120" y="1783829"/>
            <a:ext cx="8018361" cy="4152275"/>
          </a:xfrm>
        </p:spPr>
      </p:pic>
    </p:spTree>
    <p:extLst>
      <p:ext uri="{BB962C8B-B14F-4D97-AF65-F5344CB8AC3E}">
        <p14:creationId xmlns:p14="http://schemas.microsoft.com/office/powerpoint/2010/main" val="108920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AC8E-B0A5-F199-92A7-A95E3395E50A}"/>
              </a:ext>
            </a:extLst>
          </p:cNvPr>
          <p:cNvSpPr>
            <a:spLocks noGrp="1"/>
          </p:cNvSpPr>
          <p:nvPr>
            <p:ph type="title"/>
          </p:nvPr>
        </p:nvSpPr>
        <p:spPr>
          <a:xfrm>
            <a:off x="1655796" y="193837"/>
            <a:ext cx="5630834" cy="1325563"/>
          </a:xfrm>
        </p:spPr>
        <p:txBody>
          <a:bodyPr>
            <a:normAutofit/>
          </a:bodyPr>
          <a:lstStyle/>
          <a:p>
            <a:r>
              <a:rPr lang="en-US" sz="3600" dirty="0">
                <a:ea typeface="Tahoma"/>
                <a:cs typeface="Tahoma"/>
              </a:rPr>
              <a:t>PACT Marketplace Record Browser </a:t>
            </a:r>
            <a:endParaRPr lang="en-US" sz="3600" dirty="0"/>
          </a:p>
        </p:txBody>
      </p:sp>
      <p:pic>
        <p:nvPicPr>
          <p:cNvPr id="4" name="Picture 4">
            <a:extLst>
              <a:ext uri="{FF2B5EF4-FFF2-40B4-BE49-F238E27FC236}">
                <a16:creationId xmlns:a16="http://schemas.microsoft.com/office/drawing/2014/main" id="{42C86AF6-3F6B-B85B-D72F-F0B7D7527CB2}"/>
              </a:ext>
            </a:extLst>
          </p:cNvPr>
          <p:cNvPicPr>
            <a:picLocks noGrp="1" noChangeAspect="1"/>
          </p:cNvPicPr>
          <p:nvPr>
            <p:ph idx="1"/>
          </p:nvPr>
        </p:nvPicPr>
        <p:blipFill rotWithShape="1">
          <a:blip r:embed="rId3"/>
          <a:srcRect t="15183" r="12322" b="-262"/>
          <a:stretch/>
        </p:blipFill>
        <p:spPr>
          <a:xfrm>
            <a:off x="299803" y="1654488"/>
            <a:ext cx="8576449" cy="4357691"/>
          </a:xfrm>
        </p:spPr>
      </p:pic>
    </p:spTree>
    <p:extLst>
      <p:ext uri="{BB962C8B-B14F-4D97-AF65-F5344CB8AC3E}">
        <p14:creationId xmlns:p14="http://schemas.microsoft.com/office/powerpoint/2010/main" val="239518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39A0-D263-35BE-E0BB-E6E58C4A1D5C}"/>
              </a:ext>
            </a:extLst>
          </p:cNvPr>
          <p:cNvSpPr>
            <a:spLocks noGrp="1"/>
          </p:cNvSpPr>
          <p:nvPr>
            <p:ph type="title"/>
          </p:nvPr>
        </p:nvSpPr>
        <p:spPr>
          <a:xfrm>
            <a:off x="1083215" y="277506"/>
            <a:ext cx="6670817" cy="1325563"/>
          </a:xfrm>
        </p:spPr>
        <p:txBody>
          <a:bodyPr>
            <a:normAutofit/>
          </a:bodyPr>
          <a:lstStyle/>
          <a:p>
            <a:r>
              <a:rPr lang="en-US" sz="3600" dirty="0">
                <a:ea typeface="Tahoma"/>
                <a:cs typeface="Tahoma"/>
              </a:rPr>
              <a:t>PACT STATUS DEFINITIONS</a:t>
            </a:r>
            <a:endParaRPr lang="en-US" sz="3600" dirty="0"/>
          </a:p>
        </p:txBody>
      </p:sp>
      <p:pic>
        <p:nvPicPr>
          <p:cNvPr id="4" name="Picture 4">
            <a:extLst>
              <a:ext uri="{FF2B5EF4-FFF2-40B4-BE49-F238E27FC236}">
                <a16:creationId xmlns:a16="http://schemas.microsoft.com/office/drawing/2014/main" id="{752B0AD9-C4DA-CD18-4DCD-3DD12B0FFD61}"/>
              </a:ext>
            </a:extLst>
          </p:cNvPr>
          <p:cNvPicPr>
            <a:picLocks noGrp="1" noChangeAspect="1"/>
          </p:cNvPicPr>
          <p:nvPr>
            <p:ph idx="1"/>
          </p:nvPr>
        </p:nvPicPr>
        <p:blipFill>
          <a:blip r:embed="rId3"/>
          <a:stretch>
            <a:fillRect/>
          </a:stretch>
        </p:blipFill>
        <p:spPr>
          <a:xfrm>
            <a:off x="353222" y="1603069"/>
            <a:ext cx="8626088" cy="4398046"/>
          </a:xfrm>
        </p:spPr>
      </p:pic>
    </p:spTree>
    <p:extLst>
      <p:ext uri="{BB962C8B-B14F-4D97-AF65-F5344CB8AC3E}">
        <p14:creationId xmlns:p14="http://schemas.microsoft.com/office/powerpoint/2010/main" val="308958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326B-7392-7FE1-2F94-7F216BFABCD8}"/>
              </a:ext>
            </a:extLst>
          </p:cNvPr>
          <p:cNvSpPr>
            <a:spLocks noGrp="1"/>
          </p:cNvSpPr>
          <p:nvPr>
            <p:ph type="title"/>
          </p:nvPr>
        </p:nvSpPr>
        <p:spPr>
          <a:xfrm>
            <a:off x="1622628" y="142594"/>
            <a:ext cx="5630834" cy="1325563"/>
          </a:xfrm>
        </p:spPr>
        <p:txBody>
          <a:bodyPr>
            <a:normAutofit/>
          </a:bodyPr>
          <a:lstStyle/>
          <a:p>
            <a:r>
              <a:rPr lang="en-US" sz="3600" dirty="0">
                <a:ea typeface="Tahoma"/>
                <a:cs typeface="Tahoma"/>
              </a:rPr>
              <a:t>PACT RECORD DETAIL</a:t>
            </a:r>
            <a:endParaRPr lang="en-US" sz="3600" dirty="0"/>
          </a:p>
        </p:txBody>
      </p:sp>
      <p:pic>
        <p:nvPicPr>
          <p:cNvPr id="4" name="Picture 4">
            <a:extLst>
              <a:ext uri="{FF2B5EF4-FFF2-40B4-BE49-F238E27FC236}">
                <a16:creationId xmlns:a16="http://schemas.microsoft.com/office/drawing/2014/main" id="{75AC5E48-1D48-F882-A1EF-C4952DAE2AFF}"/>
              </a:ext>
            </a:extLst>
          </p:cNvPr>
          <p:cNvPicPr>
            <a:picLocks noGrp="1" noChangeAspect="1"/>
          </p:cNvPicPr>
          <p:nvPr>
            <p:ph idx="1"/>
          </p:nvPr>
        </p:nvPicPr>
        <p:blipFill rotWithShape="1">
          <a:blip r:embed="rId3"/>
          <a:srcRect r="8298" b="-278"/>
          <a:stretch/>
        </p:blipFill>
        <p:spPr>
          <a:xfrm>
            <a:off x="601520" y="1648040"/>
            <a:ext cx="7673050" cy="4303056"/>
          </a:xfrm>
        </p:spPr>
      </p:pic>
    </p:spTree>
    <p:extLst>
      <p:ext uri="{BB962C8B-B14F-4D97-AF65-F5344CB8AC3E}">
        <p14:creationId xmlns:p14="http://schemas.microsoft.com/office/powerpoint/2010/main" val="392738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5" y="173886"/>
            <a:ext cx="5630834" cy="1325563"/>
          </a:xfrm>
        </p:spPr>
        <p:txBody>
          <a:bodyPr>
            <a:normAutofit/>
          </a:bodyPr>
          <a:lstStyle/>
          <a:p>
            <a:r>
              <a:rPr lang="en-US" sz="3600" dirty="0"/>
              <a:t>References</a:t>
            </a:r>
          </a:p>
        </p:txBody>
      </p:sp>
      <p:sp>
        <p:nvSpPr>
          <p:cNvPr id="3" name="Content Placeholder 2"/>
          <p:cNvSpPr>
            <a:spLocks noGrp="1"/>
          </p:cNvSpPr>
          <p:nvPr>
            <p:ph idx="1"/>
          </p:nvPr>
        </p:nvSpPr>
        <p:spPr>
          <a:xfrm>
            <a:off x="360886" y="1659735"/>
            <a:ext cx="8254932" cy="4101350"/>
          </a:xfrm>
        </p:spPr>
        <p:txBody>
          <a:bodyPr vert="horz" lIns="91440" tIns="45720" rIns="91440" bIns="45720" rtlCol="0" anchor="t">
            <a:normAutofit/>
          </a:bodyPr>
          <a:lstStyle/>
          <a:p>
            <a:r>
              <a:rPr lang="en-US" sz="2400" dirty="0"/>
              <a:t>Navy Military Personnel Manual, NAVPERS 15560 (Series)</a:t>
            </a:r>
          </a:p>
          <a:p>
            <a:r>
              <a:rPr lang="en-US" sz="2400" dirty="0"/>
              <a:t>MILPERSMAN 1160-140, Career Waypoints-Reenlistment​</a:t>
            </a:r>
          </a:p>
          <a:p>
            <a:r>
              <a:rPr lang="en-US" sz="2400" dirty="0"/>
              <a:t>MILPERSMAN 1001-260, Targeted Re-Entry Program</a:t>
            </a:r>
          </a:p>
          <a:p>
            <a:r>
              <a:rPr lang="en-US" sz="2400" dirty="0"/>
              <a:t>NAVPERS 15878 (series), Career Counselor Handbook</a:t>
            </a:r>
          </a:p>
          <a:p>
            <a:r>
              <a:rPr lang="en-US" sz="2400" dirty="0"/>
              <a:t>Career Waypoints (CWAY) User Guide</a:t>
            </a:r>
          </a:p>
          <a:p>
            <a:r>
              <a:rPr lang="en-US" sz="2400" dirty="0">
                <a:ea typeface="Tahoma"/>
                <a:cs typeface="Tahoma"/>
              </a:rPr>
              <a:t>MILPERSMAN 1306-611, </a:t>
            </a:r>
            <a:r>
              <a:rPr lang="en-US" sz="2400" dirty="0"/>
              <a:t>Professional Apprenticeship Career Track </a:t>
            </a:r>
          </a:p>
          <a:p>
            <a:r>
              <a:rPr lang="en-US" sz="2400" dirty="0">
                <a:ea typeface="Tahoma"/>
                <a:cs typeface="Tahoma"/>
              </a:rPr>
              <a:t>MILPERSMAN 1236-010, Armed Forces Classification Test (AFCT) Administration and Procedures for Navy Personnel</a:t>
            </a:r>
          </a:p>
          <a:p>
            <a:endParaRPr lang="en-US" sz="2400" dirty="0">
              <a:ea typeface="Tahoma"/>
              <a:cs typeface="Tahoma"/>
            </a:endParaRPr>
          </a:p>
        </p:txBody>
      </p:sp>
    </p:spTree>
    <p:extLst>
      <p:ext uri="{BB962C8B-B14F-4D97-AF65-F5344CB8AC3E}">
        <p14:creationId xmlns:p14="http://schemas.microsoft.com/office/powerpoint/2010/main" val="87165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3FFE-33E1-211B-E554-6D34585A5A91}"/>
              </a:ext>
            </a:extLst>
          </p:cNvPr>
          <p:cNvSpPr>
            <a:spLocks noGrp="1"/>
          </p:cNvSpPr>
          <p:nvPr>
            <p:ph type="title"/>
          </p:nvPr>
        </p:nvSpPr>
        <p:spPr>
          <a:xfrm>
            <a:off x="1351609" y="183426"/>
            <a:ext cx="6290475" cy="1325563"/>
          </a:xfrm>
        </p:spPr>
        <p:txBody>
          <a:bodyPr>
            <a:normAutofit/>
          </a:bodyPr>
          <a:lstStyle/>
          <a:p>
            <a:r>
              <a:rPr lang="en-US" sz="3600" dirty="0">
                <a:ea typeface="Tahoma"/>
                <a:cs typeface="Tahoma"/>
              </a:rPr>
              <a:t>PACT Request To Remain Onboard</a:t>
            </a:r>
            <a:endParaRPr lang="en-US" sz="3600" dirty="0"/>
          </a:p>
        </p:txBody>
      </p:sp>
      <p:pic>
        <p:nvPicPr>
          <p:cNvPr id="4" name="Picture 4">
            <a:extLst>
              <a:ext uri="{FF2B5EF4-FFF2-40B4-BE49-F238E27FC236}">
                <a16:creationId xmlns:a16="http://schemas.microsoft.com/office/drawing/2014/main" id="{3F521813-8CB7-D490-B98C-EBF7A769F7C7}"/>
              </a:ext>
            </a:extLst>
          </p:cNvPr>
          <p:cNvPicPr>
            <a:picLocks noGrp="1" noChangeAspect="1"/>
          </p:cNvPicPr>
          <p:nvPr>
            <p:ph idx="1"/>
          </p:nvPr>
        </p:nvPicPr>
        <p:blipFill rotWithShape="1">
          <a:blip r:embed="rId3"/>
          <a:srcRect t="13055" r="2111" b="3333"/>
          <a:stretch/>
        </p:blipFill>
        <p:spPr>
          <a:xfrm>
            <a:off x="279947" y="1820153"/>
            <a:ext cx="8433800" cy="4043338"/>
          </a:xfrm>
        </p:spPr>
      </p:pic>
    </p:spTree>
    <p:extLst>
      <p:ext uri="{BB962C8B-B14F-4D97-AF65-F5344CB8AC3E}">
        <p14:creationId xmlns:p14="http://schemas.microsoft.com/office/powerpoint/2010/main" val="3824273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43C5-D267-D3FC-4AE5-70B9D9BFDE54}"/>
              </a:ext>
            </a:extLst>
          </p:cNvPr>
          <p:cNvSpPr>
            <a:spLocks noGrp="1"/>
          </p:cNvSpPr>
          <p:nvPr>
            <p:ph type="title"/>
          </p:nvPr>
        </p:nvSpPr>
        <p:spPr>
          <a:xfrm>
            <a:off x="1909716" y="232535"/>
            <a:ext cx="5630834" cy="1325563"/>
          </a:xfrm>
        </p:spPr>
        <p:txBody>
          <a:bodyPr/>
          <a:lstStyle/>
          <a:p>
            <a:r>
              <a:rPr lang="en-US" sz="3600" dirty="0">
                <a:ea typeface="Tahoma"/>
                <a:cs typeface="Tahoma"/>
              </a:rPr>
              <a:t>PACT Remain Onboard</a:t>
            </a:r>
            <a:r>
              <a:rPr lang="en-US" dirty="0">
                <a:ea typeface="Tahoma"/>
                <a:cs typeface="Tahoma"/>
              </a:rPr>
              <a:t> </a:t>
            </a:r>
            <a:endParaRPr lang="en-US" dirty="0"/>
          </a:p>
        </p:txBody>
      </p:sp>
      <p:pic>
        <p:nvPicPr>
          <p:cNvPr id="4" name="Picture 4">
            <a:extLst>
              <a:ext uri="{FF2B5EF4-FFF2-40B4-BE49-F238E27FC236}">
                <a16:creationId xmlns:a16="http://schemas.microsoft.com/office/drawing/2014/main" id="{08B07B55-C547-B500-BC8F-713FADEA6C5B}"/>
              </a:ext>
            </a:extLst>
          </p:cNvPr>
          <p:cNvPicPr>
            <a:picLocks noGrp="1" noChangeAspect="1"/>
          </p:cNvPicPr>
          <p:nvPr>
            <p:ph idx="1"/>
          </p:nvPr>
        </p:nvPicPr>
        <p:blipFill>
          <a:blip r:embed="rId3"/>
          <a:stretch>
            <a:fillRect/>
          </a:stretch>
        </p:blipFill>
        <p:spPr>
          <a:xfrm>
            <a:off x="1199213" y="1719883"/>
            <a:ext cx="6955436" cy="4101350"/>
          </a:xfrm>
        </p:spPr>
      </p:pic>
    </p:spTree>
    <p:extLst>
      <p:ext uri="{BB962C8B-B14F-4D97-AF65-F5344CB8AC3E}">
        <p14:creationId xmlns:p14="http://schemas.microsoft.com/office/powerpoint/2010/main" val="64096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6F53-4108-FA4E-41C4-EB31579CC88D}"/>
              </a:ext>
            </a:extLst>
          </p:cNvPr>
          <p:cNvSpPr>
            <a:spLocks noGrp="1"/>
          </p:cNvSpPr>
          <p:nvPr>
            <p:ph type="title"/>
          </p:nvPr>
        </p:nvSpPr>
        <p:spPr>
          <a:xfrm>
            <a:off x="1585727" y="142594"/>
            <a:ext cx="6131643" cy="1325563"/>
          </a:xfrm>
        </p:spPr>
        <p:txBody>
          <a:bodyPr>
            <a:normAutofit/>
          </a:bodyPr>
          <a:lstStyle/>
          <a:p>
            <a:r>
              <a:rPr lang="en-US" sz="3600" dirty="0">
                <a:ea typeface="Tahoma"/>
                <a:cs typeface="Tahoma"/>
              </a:rPr>
              <a:t>PACT Declines Participation</a:t>
            </a:r>
            <a:endParaRPr lang="en-US" sz="3600" dirty="0"/>
          </a:p>
        </p:txBody>
      </p:sp>
      <p:pic>
        <p:nvPicPr>
          <p:cNvPr id="4" name="Picture 4">
            <a:extLst>
              <a:ext uri="{FF2B5EF4-FFF2-40B4-BE49-F238E27FC236}">
                <a16:creationId xmlns:a16="http://schemas.microsoft.com/office/drawing/2014/main" id="{22DCFDBE-76CC-524E-0322-20026FECC2CE}"/>
              </a:ext>
            </a:extLst>
          </p:cNvPr>
          <p:cNvPicPr>
            <a:picLocks noGrp="1" noChangeAspect="1"/>
          </p:cNvPicPr>
          <p:nvPr>
            <p:ph idx="1"/>
          </p:nvPr>
        </p:nvPicPr>
        <p:blipFill>
          <a:blip r:embed="rId3"/>
          <a:stretch>
            <a:fillRect/>
          </a:stretch>
        </p:blipFill>
        <p:spPr>
          <a:xfrm>
            <a:off x="1049311" y="1633927"/>
            <a:ext cx="7015397" cy="4212237"/>
          </a:xfrm>
        </p:spPr>
      </p:pic>
    </p:spTree>
    <p:extLst>
      <p:ext uri="{BB962C8B-B14F-4D97-AF65-F5344CB8AC3E}">
        <p14:creationId xmlns:p14="http://schemas.microsoft.com/office/powerpoint/2010/main" val="70059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F355-7DEC-0F4D-9DD0-A7CEC68335B5}"/>
              </a:ext>
            </a:extLst>
          </p:cNvPr>
          <p:cNvSpPr>
            <a:spLocks noGrp="1"/>
          </p:cNvSpPr>
          <p:nvPr>
            <p:ph type="title"/>
          </p:nvPr>
        </p:nvSpPr>
        <p:spPr>
          <a:xfrm>
            <a:off x="1734098" y="112614"/>
            <a:ext cx="5630834" cy="1325563"/>
          </a:xfrm>
        </p:spPr>
        <p:txBody>
          <a:bodyPr>
            <a:normAutofit/>
          </a:bodyPr>
          <a:lstStyle/>
          <a:p>
            <a:r>
              <a:rPr lang="en-US" sz="3600" dirty="0">
                <a:ea typeface="Tahoma"/>
                <a:cs typeface="Tahoma"/>
              </a:rPr>
              <a:t>PACT Not Eligible</a:t>
            </a:r>
            <a:endParaRPr lang="en-US" sz="3600" dirty="0"/>
          </a:p>
        </p:txBody>
      </p:sp>
      <p:pic>
        <p:nvPicPr>
          <p:cNvPr id="4" name="Picture 4">
            <a:extLst>
              <a:ext uri="{FF2B5EF4-FFF2-40B4-BE49-F238E27FC236}">
                <a16:creationId xmlns:a16="http://schemas.microsoft.com/office/drawing/2014/main" id="{D452F0A3-A582-C70C-AD26-2270D4869BA5}"/>
              </a:ext>
            </a:extLst>
          </p:cNvPr>
          <p:cNvPicPr>
            <a:picLocks noGrp="1" noChangeAspect="1"/>
          </p:cNvPicPr>
          <p:nvPr>
            <p:ph idx="1"/>
          </p:nvPr>
        </p:nvPicPr>
        <p:blipFill rotWithShape="1">
          <a:blip r:embed="rId3"/>
          <a:srcRect l="14774" r="13269" b="-278"/>
          <a:stretch/>
        </p:blipFill>
        <p:spPr>
          <a:xfrm>
            <a:off x="1274164" y="1648039"/>
            <a:ext cx="6550702" cy="4112743"/>
          </a:xfrm>
        </p:spPr>
      </p:pic>
    </p:spTree>
    <p:extLst>
      <p:ext uri="{BB962C8B-B14F-4D97-AF65-F5344CB8AC3E}">
        <p14:creationId xmlns:p14="http://schemas.microsoft.com/office/powerpoint/2010/main" val="226780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202554"/>
            <a:ext cx="5630834" cy="1325563"/>
          </a:xfrm>
        </p:spPr>
        <p:txBody>
          <a:bodyPr>
            <a:normAutofit/>
          </a:bodyPr>
          <a:lstStyle/>
          <a:p>
            <a:r>
              <a:rPr lang="en-US" sz="3600" dirty="0"/>
              <a:t>PACT Notes</a:t>
            </a:r>
          </a:p>
        </p:txBody>
      </p:sp>
      <p:sp>
        <p:nvSpPr>
          <p:cNvPr id="3" name="Content Placeholder 2"/>
          <p:cNvSpPr>
            <a:spLocks noGrp="1"/>
          </p:cNvSpPr>
          <p:nvPr>
            <p:ph idx="1"/>
          </p:nvPr>
        </p:nvSpPr>
        <p:spPr>
          <a:xfrm>
            <a:off x="443298" y="1648039"/>
            <a:ext cx="7886700" cy="4101350"/>
          </a:xfrm>
        </p:spPr>
        <p:txBody>
          <a:bodyPr vert="horz" lIns="91440" tIns="45720" rIns="91440" bIns="45720" rtlCol="0" anchor="t">
            <a:normAutofit/>
          </a:bodyPr>
          <a:lstStyle/>
          <a:p>
            <a:r>
              <a:rPr lang="en-US" dirty="0"/>
              <a:t>Be sure to check eligibility status monthly and make updates as soon as possible</a:t>
            </a:r>
          </a:p>
          <a:p>
            <a:pPr lvl="1"/>
            <a:r>
              <a:rPr lang="en-US" dirty="0"/>
              <a:t>For example, member cannot obtain security clearance due to not being a U.S. Citizen. Once member becomes a U.S. citizen, this must be updated in CWAY to render member eligible</a:t>
            </a:r>
          </a:p>
          <a:p>
            <a:pPr lvl="1"/>
            <a:endParaRPr lang="en-US" dirty="0"/>
          </a:p>
          <a:p>
            <a:r>
              <a:rPr lang="en-US" dirty="0"/>
              <a:t>Same applies for “declines participation”. If member changes their mind later on, be sure updates are made before the next MNA cycle.</a:t>
            </a:r>
          </a:p>
          <a:p>
            <a:endParaRPr lang="en-US" dirty="0"/>
          </a:p>
        </p:txBody>
      </p:sp>
    </p:spTree>
    <p:extLst>
      <p:ext uri="{BB962C8B-B14F-4D97-AF65-F5344CB8AC3E}">
        <p14:creationId xmlns:p14="http://schemas.microsoft.com/office/powerpoint/2010/main" val="2143806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KNOWLEDGE CHECK</a:t>
            </a: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sz="2400" dirty="0"/>
              <a:t>What are some reasons a PACT Sailor will not be eligible for Marketplace?</a:t>
            </a:r>
          </a:p>
          <a:p>
            <a:pPr marL="514350" indent="-514350">
              <a:buFont typeface="+mj-lt"/>
              <a:buAutoNum type="arabicPeriod"/>
            </a:pPr>
            <a:r>
              <a:rPr lang="en-US" sz="2400" dirty="0"/>
              <a:t>When can a Sailor retake the AFQT?</a:t>
            </a:r>
            <a:endParaRPr lang="en-US" sz="2400" dirty="0">
              <a:ea typeface="Tahoma"/>
              <a:cs typeface="Tahoma"/>
            </a:endParaRPr>
          </a:p>
          <a:p>
            <a:pPr marL="514350" indent="-514350">
              <a:buFont typeface="+mj-lt"/>
              <a:buAutoNum type="arabicPeriod"/>
            </a:pPr>
            <a:r>
              <a:rPr lang="en-US" sz="2400" dirty="0"/>
              <a:t>Timeline for processing PRD CWAY quota?</a:t>
            </a:r>
          </a:p>
          <a:p>
            <a:pPr marL="514350" indent="-514350">
              <a:buFont typeface="+mj-lt"/>
              <a:buAutoNum type="arabicPeriod"/>
            </a:pPr>
            <a:r>
              <a:rPr lang="en-US" sz="2400" dirty="0"/>
              <a:t>When are CWAY applications auto populated?</a:t>
            </a:r>
            <a:endParaRPr lang="en-US" sz="2400" dirty="0">
              <a:ea typeface="Tahoma"/>
              <a:cs typeface="Tahoma"/>
            </a:endParaRPr>
          </a:p>
        </p:txBody>
      </p:sp>
    </p:spTree>
    <p:extLst>
      <p:ext uri="{BB962C8B-B14F-4D97-AF65-F5344CB8AC3E}">
        <p14:creationId xmlns:p14="http://schemas.microsoft.com/office/powerpoint/2010/main" val="397570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12613"/>
            <a:ext cx="5630834" cy="1325563"/>
          </a:xfrm>
        </p:spPr>
        <p:txBody>
          <a:bodyPr>
            <a:normAutofit/>
          </a:bodyPr>
          <a:lstStyle/>
          <a:p>
            <a:r>
              <a:rPr lang="en-US" sz="3600" dirty="0"/>
              <a:t>Summary and Review</a:t>
            </a:r>
          </a:p>
        </p:txBody>
      </p:sp>
      <p:sp>
        <p:nvSpPr>
          <p:cNvPr id="3" name="Content Placeholder 2"/>
          <p:cNvSpPr>
            <a:spLocks noGrp="1"/>
          </p:cNvSpPr>
          <p:nvPr>
            <p:ph idx="1"/>
          </p:nvPr>
        </p:nvSpPr>
        <p:spPr>
          <a:xfrm>
            <a:off x="443298" y="1648039"/>
            <a:ext cx="7886700" cy="4353076"/>
          </a:xfrm>
        </p:spPr>
        <p:txBody>
          <a:bodyPr>
            <a:normAutofit/>
          </a:bodyPr>
          <a:lstStyle/>
          <a:p>
            <a:r>
              <a:rPr lang="en-US" sz="2400" dirty="0"/>
              <a:t>In this lesson we discussed:</a:t>
            </a:r>
          </a:p>
          <a:p>
            <a:pPr lvl="1"/>
            <a:r>
              <a:rPr lang="en-US" sz="2200" dirty="0"/>
              <a:t>Purpose of Career Waypoints</a:t>
            </a:r>
          </a:p>
          <a:p>
            <a:pPr lvl="1"/>
            <a:r>
              <a:rPr lang="en-US" sz="2200" dirty="0"/>
              <a:t>Personnel impacted by the Career Waypoints process</a:t>
            </a:r>
            <a:endParaRPr lang="en-US" sz="2200" dirty="0">
              <a:ea typeface="Tahoma"/>
              <a:cs typeface="Tahoma"/>
            </a:endParaRPr>
          </a:p>
          <a:p>
            <a:pPr lvl="1"/>
            <a:r>
              <a:rPr lang="en-US" sz="2200" dirty="0"/>
              <a:t>Career Waypoints process</a:t>
            </a:r>
            <a:endParaRPr lang="en-US" sz="2200" dirty="0">
              <a:ea typeface="Tahoma"/>
              <a:cs typeface="Tahoma"/>
            </a:endParaRPr>
          </a:p>
          <a:p>
            <a:pPr lvl="1"/>
            <a:r>
              <a:rPr lang="en-US" sz="2200" dirty="0"/>
              <a:t>Career Waypoints options provided to the Sailor</a:t>
            </a:r>
            <a:endParaRPr lang="en-US" sz="2200" dirty="0">
              <a:ea typeface="Tahoma"/>
              <a:cs typeface="Tahoma"/>
            </a:endParaRPr>
          </a:p>
          <a:p>
            <a:pPr lvl="1"/>
            <a:r>
              <a:rPr lang="en-US" sz="2200" dirty="0"/>
              <a:t>Career Waypoints timeline requirements</a:t>
            </a:r>
            <a:endParaRPr lang="en-US" sz="2200" dirty="0">
              <a:ea typeface="Tahoma"/>
              <a:cs typeface="Tahoma"/>
            </a:endParaRPr>
          </a:p>
          <a:p>
            <a:pPr lvl="1"/>
            <a:r>
              <a:rPr lang="en-US" sz="2200" dirty="0">
                <a:solidFill>
                  <a:schemeClr val="accent3"/>
                </a:solidFill>
              </a:rPr>
              <a:t>PACT Career Waypoints and PACT Marketplace process</a:t>
            </a:r>
          </a:p>
          <a:p>
            <a:endParaRPr lang="en-US" dirty="0"/>
          </a:p>
        </p:txBody>
      </p:sp>
    </p:spTree>
    <p:extLst>
      <p:ext uri="{BB962C8B-B14F-4D97-AF65-F5344CB8AC3E}">
        <p14:creationId xmlns:p14="http://schemas.microsoft.com/office/powerpoint/2010/main" val="375138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CEFA6-A5A2-41D8-97F1-E26EA44B2048}"/>
              </a:ext>
            </a:extLst>
          </p:cNvPr>
          <p:cNvSpPr>
            <a:spLocks noGrp="1"/>
          </p:cNvSpPr>
          <p:nvPr>
            <p:ph type="title"/>
          </p:nvPr>
        </p:nvSpPr>
        <p:spPr/>
        <p:txBody>
          <a:bodyPr>
            <a:normAutofit fontScale="90000"/>
          </a:bodyPr>
          <a:lstStyle/>
          <a:p>
            <a:r>
              <a:rPr lang="en-US" sz="4000" dirty="0"/>
              <a:t/>
            </a:r>
            <a:br>
              <a:rPr lang="en-US" sz="4000" dirty="0"/>
            </a:br>
            <a:r>
              <a:rPr lang="en-US" sz="4400" dirty="0"/>
              <a:t>Career Waypoints/PACT</a:t>
            </a:r>
            <a:r>
              <a:rPr lang="en-US" sz="4000" dirty="0">
                <a:solidFill>
                  <a:schemeClr val="accent3"/>
                </a:solidFill>
              </a:rPr>
              <a:t/>
            </a:r>
            <a:br>
              <a:rPr lang="en-US" sz="4000" dirty="0">
                <a:solidFill>
                  <a:schemeClr val="accent3"/>
                </a:solidFill>
              </a:rPr>
            </a:br>
            <a:endParaRPr lang="en-US" dirty="0"/>
          </a:p>
        </p:txBody>
      </p:sp>
      <p:pic>
        <p:nvPicPr>
          <p:cNvPr id="5" name="Content Placeholder 4">
            <a:extLst>
              <a:ext uri="{FF2B5EF4-FFF2-40B4-BE49-F238E27FC236}">
                <a16:creationId xmlns:a16="http://schemas.microsoft.com/office/drawing/2014/main" id="{699CBABD-3FDF-4001-BDDE-1194C5F4B2BD}"/>
              </a:ext>
            </a:extLst>
          </p:cNvPr>
          <p:cNvPicPr>
            <a:picLocks noGrp="1" noChangeAspect="1"/>
          </p:cNvPicPr>
          <p:nvPr>
            <p:ph idx="1"/>
          </p:nvPr>
        </p:nvPicPr>
        <p:blipFill>
          <a:blip r:embed="rId2"/>
          <a:stretch>
            <a:fillRect/>
          </a:stretch>
        </p:blipFill>
        <p:spPr>
          <a:xfrm>
            <a:off x="2803834" y="2713910"/>
            <a:ext cx="3535986" cy="1176630"/>
          </a:xfrm>
        </p:spPr>
      </p:pic>
    </p:spTree>
    <p:extLst>
      <p:ext uri="{BB962C8B-B14F-4D97-AF65-F5344CB8AC3E}">
        <p14:creationId xmlns:p14="http://schemas.microsoft.com/office/powerpoint/2010/main" val="246659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95" y="276983"/>
            <a:ext cx="6938744" cy="1325563"/>
          </a:xfrm>
        </p:spPr>
        <p:txBody>
          <a:bodyPr>
            <a:normAutofit/>
          </a:bodyPr>
          <a:lstStyle/>
          <a:p>
            <a:r>
              <a:rPr lang="en-US" sz="3600" dirty="0"/>
              <a:t>Purpose of Career Waypoints </a:t>
            </a:r>
            <a:br>
              <a:rPr lang="en-US" sz="3600" dirty="0"/>
            </a:br>
            <a:r>
              <a:rPr lang="en-US" sz="3600" dirty="0"/>
              <a:t>(CWAY)</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Force Management tool </a:t>
            </a:r>
          </a:p>
          <a:p>
            <a:endParaRPr lang="en-US" sz="2400" dirty="0"/>
          </a:p>
          <a:p>
            <a:r>
              <a:rPr lang="en-US" sz="2400" dirty="0"/>
              <a:t>Provides conversion opportunities</a:t>
            </a:r>
          </a:p>
          <a:p>
            <a:pPr marL="0" indent="0">
              <a:buNone/>
            </a:pPr>
            <a:endParaRPr lang="en-US" sz="2400" dirty="0">
              <a:ea typeface="Tahoma"/>
              <a:cs typeface="Tahoma"/>
            </a:endParaRPr>
          </a:p>
          <a:p>
            <a:r>
              <a:rPr lang="en-US" sz="2400" dirty="0"/>
              <a:t>Centralized reservation system</a:t>
            </a:r>
          </a:p>
          <a:p>
            <a:endParaRPr lang="en-US" sz="2400" dirty="0"/>
          </a:p>
          <a:p>
            <a:r>
              <a:rPr lang="en-US" sz="2400" dirty="0"/>
              <a:t>Enables Sailors to make more informed decisions</a:t>
            </a:r>
          </a:p>
          <a:p>
            <a:endParaRPr lang="en-US" sz="2400" dirty="0"/>
          </a:p>
          <a:p>
            <a:r>
              <a:rPr lang="en-US" sz="2400" dirty="0"/>
              <a:t>Controls reenlistment and extension quotas</a:t>
            </a:r>
          </a:p>
          <a:p>
            <a:pPr marL="0" indent="0">
              <a:buNone/>
            </a:pPr>
            <a:endParaRPr lang="en-US" sz="3200" dirty="0"/>
          </a:p>
        </p:txBody>
      </p:sp>
    </p:spTree>
    <p:extLst>
      <p:ext uri="{BB962C8B-B14F-4D97-AF65-F5344CB8AC3E}">
        <p14:creationId xmlns:p14="http://schemas.microsoft.com/office/powerpoint/2010/main" val="146014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95476"/>
            <a:ext cx="6692899" cy="1325563"/>
          </a:xfrm>
        </p:spPr>
        <p:txBody>
          <a:bodyPr>
            <a:normAutofit/>
          </a:bodyPr>
          <a:lstStyle/>
          <a:p>
            <a:r>
              <a:rPr kumimoji="0" lang="en-US" sz="3600" b="0" i="0" u="none" strike="noStrike" kern="1200" cap="none" spc="0" normalizeH="0" baseline="0" noProof="0" dirty="0">
                <a:ln>
                  <a:noFill/>
                </a:ln>
                <a:solidFill>
                  <a:srgbClr val="E8B010"/>
                </a:solidFill>
                <a:effectLst/>
                <a:uLnTx/>
                <a:uFillTx/>
                <a:latin typeface="Tahoma"/>
                <a:ea typeface="Tahoma"/>
                <a:cs typeface="Tahoma"/>
              </a:rPr>
              <a:t>Personnel </a:t>
            </a:r>
            <a:r>
              <a:rPr lang="en-US" sz="3600" dirty="0">
                <a:solidFill>
                  <a:srgbClr val="E8B010"/>
                </a:solidFill>
              </a:rPr>
              <a:t>Impacted</a:t>
            </a:r>
            <a:r>
              <a:rPr kumimoji="0" lang="en-US" sz="3600" b="0" i="0" u="none" strike="noStrike" kern="1200" cap="none" spc="0" normalizeH="0" baseline="0" noProof="0" dirty="0">
                <a:ln>
                  <a:noFill/>
                </a:ln>
                <a:solidFill>
                  <a:srgbClr val="E8B010"/>
                </a:solidFill>
                <a:effectLst/>
                <a:uLnTx/>
                <a:uFillTx/>
                <a:latin typeface="Tahoma"/>
                <a:ea typeface="Tahoma"/>
                <a:cs typeface="Tahoma"/>
              </a:rPr>
              <a:t> by C-WAY</a:t>
            </a:r>
            <a:r>
              <a:rPr lang="en-US" dirty="0">
                <a:solidFill>
                  <a:srgbClr val="E8B010"/>
                </a:solidFill>
                <a:latin typeface="Tahoma"/>
                <a:ea typeface="Tahoma"/>
                <a:cs typeface="Tahoma"/>
              </a:rPr>
              <a:t> </a:t>
            </a:r>
            <a:endParaRPr lang="en-US" sz="3400" dirty="0"/>
          </a:p>
        </p:txBody>
      </p:sp>
      <p:sp>
        <p:nvSpPr>
          <p:cNvPr id="3" name="Content Placeholder 2"/>
          <p:cNvSpPr>
            <a:spLocks noGrp="1"/>
          </p:cNvSpPr>
          <p:nvPr>
            <p:ph idx="1"/>
          </p:nvPr>
        </p:nvSpPr>
        <p:spPr>
          <a:xfrm>
            <a:off x="443298" y="1633064"/>
            <a:ext cx="8230802" cy="4704235"/>
          </a:xfrm>
        </p:spPr>
        <p:txBody>
          <a:bodyPr vert="horz" lIns="91440" tIns="45720" rIns="91440" bIns="45720" rtlCol="0" anchor="t">
            <a:normAutofit/>
          </a:bodyPr>
          <a:lstStyle/>
          <a:p>
            <a:r>
              <a:rPr lang="en-US" sz="2400" dirty="0"/>
              <a:t>Rated E3 to E6 AC/TAR Sailors</a:t>
            </a:r>
          </a:p>
          <a:p>
            <a:r>
              <a:rPr lang="en-US" sz="2400" dirty="0"/>
              <a:t>Applies to Sailors with 14 years of active service or less as calculated from ADSD to SEAOS:</a:t>
            </a:r>
          </a:p>
          <a:p>
            <a:pPr lvl="1"/>
            <a:r>
              <a:rPr lang="en-US" sz="2000" dirty="0"/>
              <a:t>CWAY automatically generates most reenlistment applications based on Sailors' PRD or SEAOS (whichever comes first</a:t>
            </a:r>
            <a:r>
              <a:rPr lang="en-US" sz="2000" dirty="0" smtClean="0"/>
              <a:t>)</a:t>
            </a:r>
            <a:r>
              <a:rPr lang="en-US" sz="2000" dirty="0"/>
              <a:t> </a:t>
            </a:r>
          </a:p>
          <a:p>
            <a:pPr lvl="1"/>
            <a:r>
              <a:rPr lang="en-US" sz="2000" dirty="0">
                <a:ea typeface="Tahoma"/>
                <a:cs typeface="Tahoma"/>
              </a:rPr>
              <a:t>Special circumstance CWAY applications can be made (e.g., SRB or STAR purposes)</a:t>
            </a:r>
          </a:p>
          <a:p>
            <a:r>
              <a:rPr lang="en-US" sz="2400" dirty="0">
                <a:ea typeface="Tahoma"/>
                <a:cs typeface="Tahoma"/>
              </a:rPr>
              <a:t>PACT Sailors desiring to become rated</a:t>
            </a:r>
          </a:p>
          <a:p>
            <a:r>
              <a:rPr lang="en-US" sz="2400" dirty="0">
                <a:ea typeface="Tahoma"/>
                <a:cs typeface="Tahoma"/>
              </a:rPr>
              <a:t>Selected Reserve Sailors:</a:t>
            </a:r>
          </a:p>
          <a:p>
            <a:pPr lvl="1"/>
            <a:r>
              <a:rPr lang="en-US" sz="2000" dirty="0">
                <a:ea typeface="Tahoma"/>
                <a:cs typeface="Tahoma"/>
              </a:rPr>
              <a:t>Can apply for lateral conversions</a:t>
            </a:r>
          </a:p>
          <a:p>
            <a:pPr lvl="1"/>
            <a:r>
              <a:rPr lang="en-US" sz="2000" dirty="0">
                <a:ea typeface="Tahoma"/>
                <a:cs typeface="Tahoma"/>
              </a:rPr>
              <a:t>Apply to change from Reserve Component to Active Component </a:t>
            </a:r>
          </a:p>
          <a:p>
            <a:pPr marL="0" indent="0">
              <a:buNone/>
            </a:pPr>
            <a:endParaRPr lang="en-US" sz="2400" dirty="0">
              <a:ea typeface="Tahoma"/>
              <a:cs typeface="Tahoma"/>
            </a:endParaRPr>
          </a:p>
        </p:txBody>
      </p:sp>
    </p:spTree>
    <p:extLst>
      <p:ext uri="{BB962C8B-B14F-4D97-AF65-F5344CB8AC3E}">
        <p14:creationId xmlns:p14="http://schemas.microsoft.com/office/powerpoint/2010/main" val="248613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65" y="170076"/>
            <a:ext cx="5630834" cy="1325563"/>
          </a:xfrm>
        </p:spPr>
        <p:txBody>
          <a:bodyPr>
            <a:normAutofit/>
          </a:bodyPr>
          <a:lstStyle/>
          <a:p>
            <a:r>
              <a:rPr lang="en-US" sz="3600" b="0" i="0" u="none" strike="noStrike" baseline="0" dirty="0">
                <a:latin typeface="Tahoma"/>
                <a:ea typeface="Tahoma"/>
                <a:cs typeface="Tahoma"/>
              </a:rPr>
              <a:t>Counselor Responsibilities</a:t>
            </a:r>
            <a:endParaRPr lang="en-US" sz="3600" dirty="0">
              <a:latin typeface="Tahoma"/>
              <a:ea typeface="Tahoma"/>
              <a:cs typeface="Tahoma"/>
            </a:endParaRPr>
          </a:p>
        </p:txBody>
      </p:sp>
      <p:sp>
        <p:nvSpPr>
          <p:cNvPr id="3" name="Content Placeholder 2"/>
          <p:cNvSpPr>
            <a:spLocks noGrp="1"/>
          </p:cNvSpPr>
          <p:nvPr>
            <p:ph idx="1"/>
          </p:nvPr>
        </p:nvSpPr>
        <p:spPr>
          <a:xfrm>
            <a:off x="367098" y="1836265"/>
            <a:ext cx="8497502" cy="4101350"/>
          </a:xfrm>
        </p:spPr>
        <p:txBody>
          <a:bodyPr vert="horz" lIns="91440" tIns="45720" rIns="91440" bIns="45720" rtlCol="0" anchor="t">
            <a:normAutofit/>
          </a:bodyPr>
          <a:lstStyle/>
          <a:p>
            <a:r>
              <a:rPr lang="en-US" sz="2400" dirty="0"/>
              <a:t>Qualify Sailors in C-WAY </a:t>
            </a:r>
            <a:r>
              <a:rPr lang="en-US" sz="2400" dirty="0">
                <a:solidFill>
                  <a:schemeClr val="accent3"/>
                </a:solidFill>
              </a:rPr>
              <a:t>(CWAY User Guide p. 14)</a:t>
            </a:r>
            <a:endParaRPr lang="en-US" sz="2400" dirty="0">
              <a:solidFill>
                <a:schemeClr val="accent3"/>
              </a:solidFill>
              <a:ea typeface="Tahoma"/>
              <a:cs typeface="Tahoma"/>
            </a:endParaRPr>
          </a:p>
          <a:p>
            <a:endParaRPr lang="en-US" sz="2400" dirty="0">
              <a:solidFill>
                <a:schemeClr val="accent3"/>
              </a:solidFill>
              <a:ea typeface="Tahoma"/>
              <a:cs typeface="Tahoma"/>
            </a:endParaRPr>
          </a:p>
          <a:p>
            <a:r>
              <a:rPr lang="en-US" sz="2400" dirty="0">
                <a:solidFill>
                  <a:schemeClr val="accent3"/>
                </a:solidFill>
                <a:ea typeface="Tahoma"/>
                <a:cs typeface="Tahoma"/>
              </a:rPr>
              <a:t>Review and/or submit applications in CWAY monthly</a:t>
            </a:r>
          </a:p>
          <a:p>
            <a:endParaRPr lang="en-US" sz="2400" dirty="0">
              <a:solidFill>
                <a:schemeClr val="accent3"/>
              </a:solidFill>
              <a:ea typeface="Tahoma"/>
              <a:cs typeface="Tahoma"/>
            </a:endParaRPr>
          </a:p>
          <a:p>
            <a:r>
              <a:rPr lang="en-US" sz="2400" dirty="0">
                <a:solidFill>
                  <a:schemeClr val="accent3"/>
                </a:solidFill>
                <a:ea typeface="Tahoma"/>
                <a:cs typeface="Tahoma"/>
              </a:rPr>
              <a:t>Ensure 100% on-time submission</a:t>
            </a:r>
          </a:p>
        </p:txBody>
      </p:sp>
    </p:spTree>
    <p:extLst>
      <p:ext uri="{BB962C8B-B14F-4D97-AF65-F5344CB8AC3E}">
        <p14:creationId xmlns:p14="http://schemas.microsoft.com/office/powerpoint/2010/main" val="201721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365" y="322477"/>
            <a:ext cx="5630834" cy="1174854"/>
          </a:xfrm>
        </p:spPr>
        <p:txBody>
          <a:bodyPr/>
          <a:lstStyle/>
          <a:p>
            <a:r>
              <a:rPr lang="en-US" dirty="0"/>
              <a:t>CWAY/PRD Timeline</a:t>
            </a:r>
          </a:p>
        </p:txBody>
      </p:sp>
      <p:pic>
        <p:nvPicPr>
          <p:cNvPr id="4" name="Content Placeholder 3"/>
          <p:cNvPicPr>
            <a:picLocks noGrp="1" noChangeAspect="1"/>
          </p:cNvPicPr>
          <p:nvPr>
            <p:ph idx="1"/>
          </p:nvPr>
        </p:nvPicPr>
        <p:blipFill>
          <a:blip r:embed="rId3"/>
          <a:stretch>
            <a:fillRect/>
          </a:stretch>
        </p:blipFill>
        <p:spPr>
          <a:xfrm>
            <a:off x="5017771" y="1611630"/>
            <a:ext cx="3902392" cy="4366259"/>
          </a:xfrm>
          <a:prstGeom prst="rect">
            <a:avLst/>
          </a:prstGeom>
        </p:spPr>
      </p:pic>
      <p:pic>
        <p:nvPicPr>
          <p:cNvPr id="5" name="Picture 4"/>
          <p:cNvPicPr>
            <a:picLocks noChangeAspect="1"/>
          </p:cNvPicPr>
          <p:nvPr/>
        </p:nvPicPr>
        <p:blipFill>
          <a:blip r:embed="rId4"/>
          <a:stretch>
            <a:fillRect/>
          </a:stretch>
        </p:blipFill>
        <p:spPr>
          <a:xfrm>
            <a:off x="167641" y="1611630"/>
            <a:ext cx="4735830" cy="4366259"/>
          </a:xfrm>
          <a:prstGeom prst="rect">
            <a:avLst/>
          </a:prstGeom>
        </p:spPr>
      </p:pic>
    </p:spTree>
    <p:extLst>
      <p:ext uri="{BB962C8B-B14F-4D97-AF65-F5344CB8AC3E}">
        <p14:creationId xmlns:p14="http://schemas.microsoft.com/office/powerpoint/2010/main" val="46394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446A-A4D8-D904-44F0-132B63640F41}"/>
              </a:ext>
            </a:extLst>
          </p:cNvPr>
          <p:cNvSpPr>
            <a:spLocks noGrp="1"/>
          </p:cNvSpPr>
          <p:nvPr>
            <p:ph type="title"/>
          </p:nvPr>
        </p:nvSpPr>
        <p:spPr>
          <a:xfrm>
            <a:off x="1633565" y="131976"/>
            <a:ext cx="5630834" cy="1325563"/>
          </a:xfrm>
        </p:spPr>
        <p:txBody>
          <a:bodyPr>
            <a:normAutofit/>
          </a:bodyPr>
          <a:lstStyle/>
          <a:p>
            <a:r>
              <a:rPr lang="en-US" sz="3600" dirty="0">
                <a:ea typeface="Tahoma"/>
                <a:cs typeface="Tahoma"/>
              </a:rPr>
              <a:t>CWAY Homepage</a:t>
            </a:r>
            <a:endParaRPr lang="en-US" sz="3600" dirty="0"/>
          </a:p>
        </p:txBody>
      </p:sp>
      <p:pic>
        <p:nvPicPr>
          <p:cNvPr id="4" name="Picture 4">
            <a:extLst>
              <a:ext uri="{FF2B5EF4-FFF2-40B4-BE49-F238E27FC236}">
                <a16:creationId xmlns:a16="http://schemas.microsoft.com/office/drawing/2014/main" id="{963ABBAE-4EA1-F033-7B21-5BF84CA68D1D}"/>
              </a:ext>
            </a:extLst>
          </p:cNvPr>
          <p:cNvPicPr>
            <a:picLocks noGrp="1" noChangeAspect="1"/>
          </p:cNvPicPr>
          <p:nvPr>
            <p:ph idx="1"/>
          </p:nvPr>
        </p:nvPicPr>
        <p:blipFill>
          <a:blip r:embed="rId3"/>
          <a:stretch>
            <a:fillRect/>
          </a:stretch>
        </p:blipFill>
        <p:spPr>
          <a:xfrm>
            <a:off x="396471" y="1747365"/>
            <a:ext cx="8386089" cy="4101350"/>
          </a:xfrm>
        </p:spPr>
      </p:pic>
    </p:spTree>
    <p:extLst>
      <p:ext uri="{BB962C8B-B14F-4D97-AF65-F5344CB8AC3E}">
        <p14:creationId xmlns:p14="http://schemas.microsoft.com/office/powerpoint/2010/main" val="169157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913C-D4C5-0087-67D5-243542771DC5}"/>
              </a:ext>
            </a:extLst>
          </p:cNvPr>
          <p:cNvSpPr>
            <a:spLocks noGrp="1"/>
          </p:cNvSpPr>
          <p:nvPr>
            <p:ph type="title"/>
          </p:nvPr>
        </p:nvSpPr>
        <p:spPr>
          <a:xfrm>
            <a:off x="1658965" y="131976"/>
            <a:ext cx="5630834" cy="1325563"/>
          </a:xfrm>
        </p:spPr>
        <p:txBody>
          <a:bodyPr>
            <a:normAutofit/>
          </a:bodyPr>
          <a:lstStyle/>
          <a:p>
            <a:r>
              <a:rPr lang="en-US" sz="3600" dirty="0">
                <a:ea typeface="Tahoma"/>
                <a:cs typeface="Tahoma"/>
              </a:rPr>
              <a:t>CWAY Notes Section</a:t>
            </a:r>
            <a:endParaRPr lang="en-US" sz="3600" dirty="0"/>
          </a:p>
        </p:txBody>
      </p:sp>
      <p:pic>
        <p:nvPicPr>
          <p:cNvPr id="5" name="Content Placeholder 4"/>
          <p:cNvPicPr>
            <a:picLocks noGrp="1" noChangeAspect="1"/>
          </p:cNvPicPr>
          <p:nvPr>
            <p:ph idx="1"/>
          </p:nvPr>
        </p:nvPicPr>
        <p:blipFill>
          <a:blip r:embed="rId3"/>
          <a:stretch>
            <a:fillRect/>
          </a:stretch>
        </p:blipFill>
        <p:spPr>
          <a:xfrm>
            <a:off x="482601" y="1651000"/>
            <a:ext cx="7812966" cy="4269740"/>
          </a:xfrm>
          <a:prstGeom prst="rect">
            <a:avLst/>
          </a:prstGeom>
        </p:spPr>
      </p:pic>
    </p:spTree>
    <p:extLst>
      <p:ext uri="{BB962C8B-B14F-4D97-AF65-F5344CB8AC3E}">
        <p14:creationId xmlns:p14="http://schemas.microsoft.com/office/powerpoint/2010/main" val="103924205"/>
      </p:ext>
    </p:extLst>
  </p:cSld>
  <p:clrMapOvr>
    <a:masterClrMapping/>
  </p:clrMapOvr>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62298E2784104CBFFE58350D5B9A6D" ma:contentTypeVersion="0" ma:contentTypeDescription="Create a new document." ma:contentTypeScope="" ma:versionID="50c6739e6d68011bff9808386808d606">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2E251-89DD-4F49-AA09-D3168D940904}">
  <ds:schemaRefs>
    <ds:schemaRef ds:uri="http://schemas.microsoft.com/sharepoint/v3/contenttype/forms"/>
  </ds:schemaRefs>
</ds:datastoreItem>
</file>

<file path=customXml/itemProps2.xml><?xml version="1.0" encoding="utf-8"?>
<ds:datastoreItem xmlns:ds="http://schemas.openxmlformats.org/officeDocument/2006/customXml" ds:itemID="{10E14A93-DCA9-4415-A6DF-36E258DB457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D3B5BBDE-4CA1-4E0F-988E-109708CB7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358</TotalTime>
  <Words>3182</Words>
  <Application>Microsoft Office PowerPoint</Application>
  <PresentationFormat>On-screen Show (4:3)</PresentationFormat>
  <Paragraphs>289</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Roboto</vt:lpstr>
      <vt:lpstr>Segoe UI Semibold</vt:lpstr>
      <vt:lpstr>Tahoma</vt:lpstr>
      <vt:lpstr>Times New Roman</vt:lpstr>
      <vt:lpstr>Wingdings</vt:lpstr>
      <vt:lpstr>1_fbts2</vt:lpstr>
      <vt:lpstr>Career Development Training Course</vt:lpstr>
      <vt:lpstr>Enabling Objectives</vt:lpstr>
      <vt:lpstr>References</vt:lpstr>
      <vt:lpstr>Purpose of Career Waypoints  (CWAY)</vt:lpstr>
      <vt:lpstr>Personnel Impacted by C-WAY </vt:lpstr>
      <vt:lpstr>Counselor Responsibilities</vt:lpstr>
      <vt:lpstr>CWAY/PRD Timeline</vt:lpstr>
      <vt:lpstr>CWAY Homepage</vt:lpstr>
      <vt:lpstr>CWAY Notes Section</vt:lpstr>
      <vt:lpstr>CWAY Qualify/Apply Reenlistment</vt:lpstr>
      <vt:lpstr>CWAY Reenlistment Screen</vt:lpstr>
      <vt:lpstr>CWAY Auto Approval and Manning Categories </vt:lpstr>
      <vt:lpstr>RETURN CWAY QUOTA</vt:lpstr>
      <vt:lpstr>CWAY Process and Timeline Requirements Cont…</vt:lpstr>
      <vt:lpstr>SEAOS Streamlined mode</vt:lpstr>
      <vt:lpstr>PRD Streamlined mode</vt:lpstr>
      <vt:lpstr>Targeted Reentry Program (TRP)</vt:lpstr>
      <vt:lpstr>Other C-WAY Modules</vt:lpstr>
      <vt:lpstr>   Job Opportunities in the Navy (JOIN) Survey</vt:lpstr>
      <vt:lpstr>Career Exploration Module</vt:lpstr>
      <vt:lpstr>AFCT Retesting</vt:lpstr>
      <vt:lpstr>PACT Marketplace </vt:lpstr>
      <vt:lpstr>CWAY/PACT Marketplace Menu </vt:lpstr>
      <vt:lpstr>PACT Marketplace Record  Browser</vt:lpstr>
      <vt:lpstr>PACT Marketplace Record  Browser </vt:lpstr>
      <vt:lpstr>PACT Marketplace Record Browser</vt:lpstr>
      <vt:lpstr>PACT Marketplace Record Browser </vt:lpstr>
      <vt:lpstr>PACT STATUS DEFINITIONS</vt:lpstr>
      <vt:lpstr>PACT RECORD DETAIL</vt:lpstr>
      <vt:lpstr>PACT Request To Remain Onboard</vt:lpstr>
      <vt:lpstr>PACT Remain Onboard </vt:lpstr>
      <vt:lpstr>PACT Declines Participation</vt:lpstr>
      <vt:lpstr>PACT Not Eligible</vt:lpstr>
      <vt:lpstr>PACT Notes</vt:lpstr>
      <vt:lpstr>KNOWLEDGE CHECK</vt:lpstr>
      <vt:lpstr>Summary and Review</vt:lpstr>
      <vt:lpstr> Career Waypoints/PACT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Mitchell, Chanitra Arvetteth SCPO USN CHNAVPERS MIL TN (USA)</cp:lastModifiedBy>
  <cp:revision>408</cp:revision>
  <dcterms:created xsi:type="dcterms:W3CDTF">2019-02-21T05:43:23Z</dcterms:created>
  <dcterms:modified xsi:type="dcterms:W3CDTF">2023-09-05T21:51:37Z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0x0101006F62298E2784104CBFFE58350D5B9A6D</vt:lpwstr>
  </property>
  <property fmtid="{D5CDD505-2E9C-101B-9397-08002B2CF9AE}" pid="3" name="Order">
    <vt:r8>23300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